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87" r:id="rId5"/>
    <p:sldId id="257" r:id="rId6"/>
    <p:sldId id="262" r:id="rId7"/>
    <p:sldId id="264" r:id="rId8"/>
    <p:sldId id="283" r:id="rId9"/>
    <p:sldId id="265" r:id="rId10"/>
    <p:sldId id="266" r:id="rId11"/>
    <p:sldId id="285" r:id="rId12"/>
    <p:sldId id="267" r:id="rId13"/>
    <p:sldId id="268" r:id="rId14"/>
    <p:sldId id="269" r:id="rId15"/>
    <p:sldId id="286" r:id="rId16"/>
    <p:sldId id="270" r:id="rId17"/>
    <p:sldId id="271" r:id="rId18"/>
    <p:sldId id="272" r:id="rId19"/>
    <p:sldId id="273" r:id="rId20"/>
    <p:sldId id="274" r:id="rId21"/>
    <p:sldId id="282" r:id="rId22"/>
    <p:sldId id="281" r:id="rId23"/>
    <p:sldId id="275" r:id="rId24"/>
    <p:sldId id="288" r:id="rId25"/>
    <p:sldId id="259" r:id="rId26"/>
    <p:sldId id="260" r:id="rId27"/>
    <p:sldId id="261" r:id="rId28"/>
    <p:sldId id="289" r:id="rId29"/>
  </p:sldIdLst>
  <p:sldSz cx="110521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1522" y="1122363"/>
            <a:ext cx="8289131" cy="2387600"/>
          </a:xfrm>
        </p:spPr>
        <p:txBody>
          <a:bodyPr anchor="b"/>
          <a:lstStyle>
            <a:lvl1pPr algn="ctr">
              <a:defRPr sz="543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522" y="3602038"/>
            <a:ext cx="8289131" cy="1655762"/>
          </a:xfrm>
        </p:spPr>
        <p:txBody>
          <a:bodyPr/>
          <a:lstStyle>
            <a:lvl1pPr marL="0" indent="0" algn="ctr">
              <a:buNone/>
              <a:defRPr sz="2176"/>
            </a:lvl1pPr>
            <a:lvl2pPr marL="414452" indent="0" algn="ctr">
              <a:buNone/>
              <a:defRPr sz="1813"/>
            </a:lvl2pPr>
            <a:lvl3pPr marL="828904" indent="0" algn="ctr">
              <a:buNone/>
              <a:defRPr sz="1632"/>
            </a:lvl3pPr>
            <a:lvl4pPr marL="1243355" indent="0" algn="ctr">
              <a:buNone/>
              <a:defRPr sz="1450"/>
            </a:lvl4pPr>
            <a:lvl5pPr marL="1657807" indent="0" algn="ctr">
              <a:buNone/>
              <a:defRPr sz="1450"/>
            </a:lvl5pPr>
            <a:lvl6pPr marL="2072259" indent="0" algn="ctr">
              <a:buNone/>
              <a:defRPr sz="1450"/>
            </a:lvl6pPr>
            <a:lvl7pPr marL="2486711" indent="0" algn="ctr">
              <a:buNone/>
              <a:defRPr sz="1450"/>
            </a:lvl7pPr>
            <a:lvl8pPr marL="2901163" indent="0" algn="ctr">
              <a:buNone/>
              <a:defRPr sz="1450"/>
            </a:lvl8pPr>
            <a:lvl9pPr marL="3315614" indent="0" algn="ctr">
              <a:buNone/>
              <a:defRPr sz="145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78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99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9213" y="365125"/>
            <a:ext cx="238312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837" y="365125"/>
            <a:ext cx="7011224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54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C53708-8F80-42B7-9680-1CF2C4E8827E}"/>
              </a:ext>
            </a:extLst>
          </p:cNvPr>
          <p:cNvSpPr/>
          <p:nvPr userDrawn="1"/>
        </p:nvSpPr>
        <p:spPr>
          <a:xfrm>
            <a:off x="0" y="5494713"/>
            <a:ext cx="11052175" cy="13632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CDBDFF6-C400-439C-8450-7948F07D2DB1}"/>
              </a:ext>
            </a:extLst>
          </p:cNvPr>
          <p:cNvSpPr/>
          <p:nvPr userDrawn="1"/>
        </p:nvSpPr>
        <p:spPr>
          <a:xfrm flipV="1">
            <a:off x="-10647" y="-1"/>
            <a:ext cx="11052175" cy="549471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6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7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81" y="1709739"/>
            <a:ext cx="9532501" cy="2852737"/>
          </a:xfrm>
        </p:spPr>
        <p:txBody>
          <a:bodyPr anchor="b"/>
          <a:lstStyle>
            <a:lvl1pPr>
              <a:defRPr sz="543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081" y="4589464"/>
            <a:ext cx="9532501" cy="1500187"/>
          </a:xfrm>
        </p:spPr>
        <p:txBody>
          <a:bodyPr/>
          <a:lstStyle>
            <a:lvl1pPr marL="0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1pPr>
            <a:lvl2pPr marL="414452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2pPr>
            <a:lvl3pPr marL="828904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3pPr>
            <a:lvl4pPr marL="1243355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4pPr>
            <a:lvl5pPr marL="1657807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5pPr>
            <a:lvl6pPr marL="2072259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6pPr>
            <a:lvl7pPr marL="2486711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7pPr>
            <a:lvl8pPr marL="2901163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8pPr>
            <a:lvl9pPr marL="3315614" indent="0">
              <a:buNone/>
              <a:defRPr sz="14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98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837" y="1825625"/>
            <a:ext cx="4697174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164" y="1825625"/>
            <a:ext cx="4697174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71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277" y="365126"/>
            <a:ext cx="953250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277" y="1681163"/>
            <a:ext cx="4675588" cy="823912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452" indent="0">
              <a:buNone/>
              <a:defRPr sz="1813" b="1"/>
            </a:lvl2pPr>
            <a:lvl3pPr marL="828904" indent="0">
              <a:buNone/>
              <a:defRPr sz="1632" b="1"/>
            </a:lvl3pPr>
            <a:lvl4pPr marL="1243355" indent="0">
              <a:buNone/>
              <a:defRPr sz="1450" b="1"/>
            </a:lvl4pPr>
            <a:lvl5pPr marL="1657807" indent="0">
              <a:buNone/>
              <a:defRPr sz="1450" b="1"/>
            </a:lvl5pPr>
            <a:lvl6pPr marL="2072259" indent="0">
              <a:buNone/>
              <a:defRPr sz="1450" b="1"/>
            </a:lvl6pPr>
            <a:lvl7pPr marL="2486711" indent="0">
              <a:buNone/>
              <a:defRPr sz="1450" b="1"/>
            </a:lvl7pPr>
            <a:lvl8pPr marL="2901163" indent="0">
              <a:buNone/>
              <a:defRPr sz="1450" b="1"/>
            </a:lvl8pPr>
            <a:lvl9pPr marL="3315614" indent="0">
              <a:buNone/>
              <a:defRPr sz="145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277" y="2505075"/>
            <a:ext cx="46755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164" y="1681163"/>
            <a:ext cx="4698614" cy="823912"/>
          </a:xfrm>
        </p:spPr>
        <p:txBody>
          <a:bodyPr anchor="b"/>
          <a:lstStyle>
            <a:lvl1pPr marL="0" indent="0">
              <a:buNone/>
              <a:defRPr sz="2176" b="1"/>
            </a:lvl1pPr>
            <a:lvl2pPr marL="414452" indent="0">
              <a:buNone/>
              <a:defRPr sz="1813" b="1"/>
            </a:lvl2pPr>
            <a:lvl3pPr marL="828904" indent="0">
              <a:buNone/>
              <a:defRPr sz="1632" b="1"/>
            </a:lvl3pPr>
            <a:lvl4pPr marL="1243355" indent="0">
              <a:buNone/>
              <a:defRPr sz="1450" b="1"/>
            </a:lvl4pPr>
            <a:lvl5pPr marL="1657807" indent="0">
              <a:buNone/>
              <a:defRPr sz="1450" b="1"/>
            </a:lvl5pPr>
            <a:lvl6pPr marL="2072259" indent="0">
              <a:buNone/>
              <a:defRPr sz="1450" b="1"/>
            </a:lvl6pPr>
            <a:lvl7pPr marL="2486711" indent="0">
              <a:buNone/>
              <a:defRPr sz="1450" b="1"/>
            </a:lvl7pPr>
            <a:lvl8pPr marL="2901163" indent="0">
              <a:buNone/>
              <a:defRPr sz="1450" b="1"/>
            </a:lvl8pPr>
            <a:lvl9pPr marL="3315614" indent="0">
              <a:buNone/>
              <a:defRPr sz="145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164" y="2505075"/>
            <a:ext cx="4698614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32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00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42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277" y="457200"/>
            <a:ext cx="3564614" cy="1600200"/>
          </a:xfrm>
        </p:spPr>
        <p:txBody>
          <a:bodyPr anchor="b"/>
          <a:lstStyle>
            <a:lvl1pPr>
              <a:defRPr sz="290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614" y="987426"/>
            <a:ext cx="5595164" cy="4873625"/>
          </a:xfrm>
        </p:spPr>
        <p:txBody>
          <a:bodyPr/>
          <a:lstStyle>
            <a:lvl1pPr>
              <a:defRPr sz="2901"/>
            </a:lvl1pPr>
            <a:lvl2pPr>
              <a:defRPr sz="2538"/>
            </a:lvl2pPr>
            <a:lvl3pPr>
              <a:defRPr sz="2176"/>
            </a:lvl3pPr>
            <a:lvl4pPr>
              <a:defRPr sz="1813"/>
            </a:lvl4pPr>
            <a:lvl5pPr>
              <a:defRPr sz="1813"/>
            </a:lvl5pPr>
            <a:lvl6pPr>
              <a:defRPr sz="1813"/>
            </a:lvl6pPr>
            <a:lvl7pPr>
              <a:defRPr sz="1813"/>
            </a:lvl7pPr>
            <a:lvl8pPr>
              <a:defRPr sz="1813"/>
            </a:lvl8pPr>
            <a:lvl9pPr>
              <a:defRPr sz="181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277" y="2057400"/>
            <a:ext cx="3564614" cy="3811588"/>
          </a:xfrm>
        </p:spPr>
        <p:txBody>
          <a:bodyPr/>
          <a:lstStyle>
            <a:lvl1pPr marL="0" indent="0">
              <a:buNone/>
              <a:defRPr sz="1450"/>
            </a:lvl1pPr>
            <a:lvl2pPr marL="414452" indent="0">
              <a:buNone/>
              <a:defRPr sz="1269"/>
            </a:lvl2pPr>
            <a:lvl3pPr marL="828904" indent="0">
              <a:buNone/>
              <a:defRPr sz="1088"/>
            </a:lvl3pPr>
            <a:lvl4pPr marL="1243355" indent="0">
              <a:buNone/>
              <a:defRPr sz="907"/>
            </a:lvl4pPr>
            <a:lvl5pPr marL="1657807" indent="0">
              <a:buNone/>
              <a:defRPr sz="907"/>
            </a:lvl5pPr>
            <a:lvl6pPr marL="2072259" indent="0">
              <a:buNone/>
              <a:defRPr sz="907"/>
            </a:lvl6pPr>
            <a:lvl7pPr marL="2486711" indent="0">
              <a:buNone/>
              <a:defRPr sz="907"/>
            </a:lvl7pPr>
            <a:lvl8pPr marL="2901163" indent="0">
              <a:buNone/>
              <a:defRPr sz="907"/>
            </a:lvl8pPr>
            <a:lvl9pPr marL="3315614" indent="0">
              <a:buNone/>
              <a:defRPr sz="90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15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277" y="457200"/>
            <a:ext cx="3564614" cy="1600200"/>
          </a:xfrm>
        </p:spPr>
        <p:txBody>
          <a:bodyPr anchor="b"/>
          <a:lstStyle>
            <a:lvl1pPr>
              <a:defRPr sz="290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8614" y="987426"/>
            <a:ext cx="5595164" cy="4873625"/>
          </a:xfrm>
        </p:spPr>
        <p:txBody>
          <a:bodyPr anchor="t"/>
          <a:lstStyle>
            <a:lvl1pPr marL="0" indent="0">
              <a:buNone/>
              <a:defRPr sz="2901"/>
            </a:lvl1pPr>
            <a:lvl2pPr marL="414452" indent="0">
              <a:buNone/>
              <a:defRPr sz="2538"/>
            </a:lvl2pPr>
            <a:lvl3pPr marL="828904" indent="0">
              <a:buNone/>
              <a:defRPr sz="2176"/>
            </a:lvl3pPr>
            <a:lvl4pPr marL="1243355" indent="0">
              <a:buNone/>
              <a:defRPr sz="1813"/>
            </a:lvl4pPr>
            <a:lvl5pPr marL="1657807" indent="0">
              <a:buNone/>
              <a:defRPr sz="1813"/>
            </a:lvl5pPr>
            <a:lvl6pPr marL="2072259" indent="0">
              <a:buNone/>
              <a:defRPr sz="1813"/>
            </a:lvl6pPr>
            <a:lvl7pPr marL="2486711" indent="0">
              <a:buNone/>
              <a:defRPr sz="1813"/>
            </a:lvl7pPr>
            <a:lvl8pPr marL="2901163" indent="0">
              <a:buNone/>
              <a:defRPr sz="1813"/>
            </a:lvl8pPr>
            <a:lvl9pPr marL="3315614" indent="0">
              <a:buNone/>
              <a:defRPr sz="1813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277" y="2057400"/>
            <a:ext cx="3564614" cy="3811588"/>
          </a:xfrm>
        </p:spPr>
        <p:txBody>
          <a:bodyPr/>
          <a:lstStyle>
            <a:lvl1pPr marL="0" indent="0">
              <a:buNone/>
              <a:defRPr sz="1450"/>
            </a:lvl1pPr>
            <a:lvl2pPr marL="414452" indent="0">
              <a:buNone/>
              <a:defRPr sz="1269"/>
            </a:lvl2pPr>
            <a:lvl3pPr marL="828904" indent="0">
              <a:buNone/>
              <a:defRPr sz="1088"/>
            </a:lvl3pPr>
            <a:lvl4pPr marL="1243355" indent="0">
              <a:buNone/>
              <a:defRPr sz="907"/>
            </a:lvl4pPr>
            <a:lvl5pPr marL="1657807" indent="0">
              <a:buNone/>
              <a:defRPr sz="907"/>
            </a:lvl5pPr>
            <a:lvl6pPr marL="2072259" indent="0">
              <a:buNone/>
              <a:defRPr sz="907"/>
            </a:lvl6pPr>
            <a:lvl7pPr marL="2486711" indent="0">
              <a:buNone/>
              <a:defRPr sz="907"/>
            </a:lvl7pPr>
            <a:lvl8pPr marL="2901163" indent="0">
              <a:buNone/>
              <a:defRPr sz="907"/>
            </a:lvl8pPr>
            <a:lvl9pPr marL="3315614" indent="0">
              <a:buNone/>
              <a:defRPr sz="90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73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837" y="365126"/>
            <a:ext cx="95325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837" y="1825625"/>
            <a:ext cx="95325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837" y="6356351"/>
            <a:ext cx="2486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D8CA-F4C2-4763-BCC1-013E6B7A3201}" type="datetimeFigureOut">
              <a:rPr lang="it-IT" smtClean="0"/>
              <a:t>19/02/2020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033" y="6356351"/>
            <a:ext cx="3730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5599" y="6356351"/>
            <a:ext cx="2486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96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8904" rtl="0" eaLnBrk="1" latinLnBrk="0" hangingPunct="1">
        <a:lnSpc>
          <a:spcPct val="90000"/>
        </a:lnSpc>
        <a:spcBef>
          <a:spcPct val="0"/>
        </a:spcBef>
        <a:buNone/>
        <a:defRPr sz="39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226" indent="-207226" algn="l" defTabSz="828904" rtl="0" eaLnBrk="1" latinLnBrk="0" hangingPunct="1">
        <a:lnSpc>
          <a:spcPct val="90000"/>
        </a:lnSpc>
        <a:spcBef>
          <a:spcPts val="907"/>
        </a:spcBef>
        <a:buFont typeface="Arial" panose="020B0604020202020204" pitchFamily="34" charset="0"/>
        <a:buChar char="•"/>
        <a:defRPr sz="2538" kern="1200">
          <a:solidFill>
            <a:schemeClr val="tx1"/>
          </a:solidFill>
          <a:latin typeface="+mn-lt"/>
          <a:ea typeface="+mn-ea"/>
          <a:cs typeface="+mn-cs"/>
        </a:defRPr>
      </a:lvl1pPr>
      <a:lvl2pPr marL="621678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036130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13" kern="1200">
          <a:solidFill>
            <a:schemeClr val="tx1"/>
          </a:solidFill>
          <a:latin typeface="+mn-lt"/>
          <a:ea typeface="+mn-ea"/>
          <a:cs typeface="+mn-cs"/>
        </a:defRPr>
      </a:lvl3pPr>
      <a:lvl4pPr marL="1450581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865033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279485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693937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3108389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522840" indent="-207226" algn="l" defTabSz="82890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452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8904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355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7807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259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6711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1163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5614" algn="l" defTabSz="828904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60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hyperlink" Target="https://www.facebook.com/pg/Oratorio-Castel-Gandolfo-179980352202970/posts/?ref=page_internal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ntommasodavillanova.it/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9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gsabruzzo.com/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file:///D:\%23%20%20%20%20%20%20%20%20%20%20%20%20A%20%20%20%20%202020\_v_varie\Pavona\Cartoon%20Strenna%20ITA.mp4" TargetMode="External"/><Relationship Id="rId2" Type="http://schemas.microsoft.com/office/2007/relationships/media" Target="file:///D:\%23%20%20%20%20%20%20%20%20%20%20%20%20A%20%20%20%20%202020\_v_varie\Pavona\Cartoon%20Strenna%20ITA.mp4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orta, camion, scatola, pezzo&#10;&#10;Descrizione generata automaticamente">
            <a:extLst>
              <a:ext uri="{FF2B5EF4-FFF2-40B4-BE49-F238E27FC236}">
                <a16:creationId xmlns:a16="http://schemas.microsoft.com/office/drawing/2014/main" id="{952F255B-B863-449E-8EE6-369597A1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3" y="762000"/>
            <a:ext cx="8979408" cy="5334000"/>
          </a:xfrm>
          <a:prstGeom prst="rect">
            <a:avLst/>
          </a:prstGeom>
        </p:spPr>
      </p:pic>
      <p:pic>
        <p:nvPicPr>
          <p:cNvPr id="7" name="Immagine 6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C035245B-2BBA-4020-8FE9-743B9083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" y="544062"/>
            <a:ext cx="9412243" cy="5769876"/>
          </a:xfrm>
          <a:prstGeom prst="rect">
            <a:avLst/>
          </a:prstGeom>
        </p:spPr>
      </p:pic>
      <p:pic>
        <p:nvPicPr>
          <p:cNvPr id="9" name="Immagine 8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B9B8B2CD-6DCA-4401-8E1C-4B042C7D7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54" y="4911513"/>
            <a:ext cx="4737566" cy="1129756"/>
          </a:xfrm>
          <a:prstGeom prst="rect">
            <a:avLst/>
          </a:prstGeom>
        </p:spPr>
      </p:pic>
      <p:pic>
        <p:nvPicPr>
          <p:cNvPr id="11" name="Immagine 10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1B7C9FF-33F7-440D-8B32-0FE2752F6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44" y="4911513"/>
            <a:ext cx="937202" cy="929353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C4921BC-B8B9-4B71-81F3-E1DAA42F9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6" y="1733379"/>
            <a:ext cx="8223521" cy="1103378"/>
          </a:xfrm>
          <a:prstGeom prst="rect">
            <a:avLst/>
          </a:prstGeom>
        </p:spPr>
      </p:pic>
      <p:pic>
        <p:nvPicPr>
          <p:cNvPr id="17" name="Immagine 16" descr="Immagine che contiene oggetto, orologio, metro&#10;&#10;Descrizione generata automaticamente">
            <a:extLst>
              <a:ext uri="{FF2B5EF4-FFF2-40B4-BE49-F238E27FC236}">
                <a16:creationId xmlns:a16="http://schemas.microsoft.com/office/drawing/2014/main" id="{542FDEDF-99A5-44EB-A8E9-C67AF1E02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174">
            <a:off x="2093268" y="2920640"/>
            <a:ext cx="7596176" cy="108112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CF18B86-15D6-4571-A19F-E342AB4C5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174">
            <a:off x="2103764" y="3213750"/>
            <a:ext cx="7596177" cy="80311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B211D11-EB5E-49B8-AFCD-6BB5F80318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366080">
            <a:off x="8989213" y="5046001"/>
            <a:ext cx="1083542" cy="324442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8472EFB8-81B0-49DC-AB8F-320D4A0F8AFA}"/>
              </a:ext>
            </a:extLst>
          </p:cNvPr>
          <p:cNvSpPr/>
          <p:nvPr/>
        </p:nvSpPr>
        <p:spPr>
          <a:xfrm>
            <a:off x="536331" y="325315"/>
            <a:ext cx="9944100" cy="6224954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75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4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1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71BDBC-8862-4C72-B001-D1A003E9F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580">
            <a:off x="650013" y="586867"/>
            <a:ext cx="3782568" cy="67696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2E43FA0-4C3D-4F78-A675-8C470D861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9030">
            <a:off x="4265072" y="2031434"/>
            <a:ext cx="3159784" cy="2130169"/>
          </a:xfrm>
          <a:prstGeom prst="rect">
            <a:avLst/>
          </a:prstGeom>
        </p:spPr>
      </p:pic>
      <p:pic>
        <p:nvPicPr>
          <p:cNvPr id="1026" name="Picture 2" descr="Risultato immagini per bartolomeo garelli">
            <a:extLst>
              <a:ext uri="{FF2B5EF4-FFF2-40B4-BE49-F238E27FC236}">
                <a16:creationId xmlns:a16="http://schemas.microsoft.com/office/drawing/2014/main" id="{D75C7DD5-901A-4759-B4EE-362812B00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089">
            <a:off x="4579938" y="3893596"/>
            <a:ext cx="216793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5FDCC4B-08A4-4EF8-909A-A249DB8F8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298">
            <a:off x="7194636" y="558422"/>
            <a:ext cx="3807263" cy="6813804"/>
          </a:xfrm>
          <a:prstGeom prst="rect">
            <a:avLst/>
          </a:prstGeom>
        </p:spPr>
      </p:pic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7FB744C1-68B3-4E79-A2B8-52F691839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15" y="872762"/>
            <a:ext cx="3424829" cy="7679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B32E71-E850-4674-B6D5-CF902EDFF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84" y="0"/>
            <a:ext cx="5846141" cy="6002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2EF975-D8C4-4442-8C84-262D5C75D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8" y="6310703"/>
            <a:ext cx="5526088" cy="5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dificio, ombrello&#10;&#10;Descrizione generata automaticamente">
            <a:extLst>
              <a:ext uri="{FF2B5EF4-FFF2-40B4-BE49-F238E27FC236}">
                <a16:creationId xmlns:a16="http://schemas.microsoft.com/office/drawing/2014/main" id="{6ACE8DCE-A391-4850-95E0-62AC5AD93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6" b="5170"/>
          <a:stretch/>
        </p:blipFill>
        <p:spPr>
          <a:xfrm rot="1190217">
            <a:off x="-316778" y="891282"/>
            <a:ext cx="11100157" cy="42081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B32E71-E850-4674-B6D5-CF902EDFFD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84" y="0"/>
            <a:ext cx="5846141" cy="6002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2EF975-D8C4-4442-8C84-262D5C75D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88" y="6247203"/>
            <a:ext cx="5526088" cy="567393"/>
          </a:xfrm>
          <a:prstGeom prst="rect">
            <a:avLst/>
          </a:prstGeom>
        </p:spPr>
      </p:pic>
      <p:sp>
        <p:nvSpPr>
          <p:cNvPr id="8" name="Stella a 12 punte 7">
            <a:extLst>
              <a:ext uri="{FF2B5EF4-FFF2-40B4-BE49-F238E27FC236}">
                <a16:creationId xmlns:a16="http://schemas.microsoft.com/office/drawing/2014/main" id="{21FF20DD-FD06-48F8-84BE-9B9932B88635}"/>
              </a:ext>
            </a:extLst>
          </p:cNvPr>
          <p:cNvSpPr/>
          <p:nvPr/>
        </p:nvSpPr>
        <p:spPr>
          <a:xfrm rot="165180">
            <a:off x="7747075" y="-193158"/>
            <a:ext cx="3063476" cy="2784935"/>
          </a:xfrm>
          <a:prstGeom prst="star12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2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stile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6CF33F-4210-484B-8892-FF6185ED8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1"/>
            <a:ext cx="2212409" cy="3429000"/>
          </a:xfrm>
          <a:prstGeom prst="rect">
            <a:avLst/>
          </a:prstGeom>
        </p:spPr>
      </p:pic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7FB744C1-68B3-4E79-A2B8-52F691839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07" y="5348620"/>
            <a:ext cx="3424829" cy="76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6F77BCC-CD6B-4E19-9984-048306450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214057"/>
            <a:ext cx="5754954" cy="4429886"/>
          </a:xfrm>
          <a:prstGeom prst="rect">
            <a:avLst/>
          </a:prstGeom>
        </p:spPr>
      </p:pic>
      <p:pic>
        <p:nvPicPr>
          <p:cNvPr id="3" name="Immagine 2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805117AB-C67E-464C-BE4D-3B71C3D18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175">
            <a:off x="795063" y="-642846"/>
            <a:ext cx="4313868" cy="7720468"/>
          </a:xfrm>
          <a:prstGeom prst="rect">
            <a:avLst/>
          </a:prstGeom>
        </p:spPr>
      </p:pic>
      <p:pic>
        <p:nvPicPr>
          <p:cNvPr id="4" name="Immagine 3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3525E6D8-1E0D-4997-BD1D-160143B5D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62" y="333247"/>
            <a:ext cx="3412200" cy="7589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320E0ED-834C-4139-B8CB-847B07E0D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14" y="6204075"/>
            <a:ext cx="6368861" cy="6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2A0EB0-50B8-440A-AC90-01561BC0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979">
            <a:off x="794631" y="251331"/>
            <a:ext cx="4224301" cy="7560171"/>
          </a:xfrm>
          <a:prstGeom prst="rect">
            <a:avLst/>
          </a:prstGeom>
        </p:spPr>
      </p:pic>
      <p:pic>
        <p:nvPicPr>
          <p:cNvPr id="4" name="Immagine 3" descr="Immagine che contiene segnale, disegnando, orologio&#10;&#10;Descrizione generata automaticamente">
            <a:extLst>
              <a:ext uri="{FF2B5EF4-FFF2-40B4-BE49-F238E27FC236}">
                <a16:creationId xmlns:a16="http://schemas.microsoft.com/office/drawing/2014/main" id="{B8E77006-E672-4246-B1D5-A5AE40D3F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38" y="498347"/>
            <a:ext cx="3634010" cy="8097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DA3C09-A4BE-4F8E-99A9-643EBA60E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91383"/>
            <a:ext cx="6937375" cy="6872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574216-AEDB-4369-BE94-7E58173880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6144" b="3887"/>
          <a:stretch/>
        </p:blipFill>
        <p:spPr>
          <a:xfrm>
            <a:off x="5549064" y="1611409"/>
            <a:ext cx="5503111" cy="3635181"/>
          </a:xfrm>
          <a:prstGeom prst="rect">
            <a:avLst/>
          </a:prstGeom>
        </p:spPr>
      </p:pic>
      <p:pic>
        <p:nvPicPr>
          <p:cNvPr id="2050" name="Picture 2" descr="Risultato immagini per vasto basket log">
            <a:extLst>
              <a:ext uri="{FF2B5EF4-FFF2-40B4-BE49-F238E27FC236}">
                <a16:creationId xmlns:a16="http://schemas.microsoft.com/office/drawing/2014/main" id="{96E1D781-BBCC-4DF2-A073-AF99BCF92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8148"/>
          <a:stretch/>
        </p:blipFill>
        <p:spPr bwMode="auto">
          <a:xfrm rot="20627709">
            <a:off x="4511474" y="657142"/>
            <a:ext cx="17145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CB9117C-5559-4240-8F63-E32CB72B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51" y="6604"/>
            <a:ext cx="5860354" cy="6017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DF2AE4-4638-4ACC-A3FE-9C97464F2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690">
            <a:off x="824442" y="139191"/>
            <a:ext cx="3782568" cy="67696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352633-48A2-4468-8C92-68166B9C5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9" y="6236981"/>
            <a:ext cx="6048374" cy="621019"/>
          </a:xfrm>
          <a:prstGeom prst="rect">
            <a:avLst/>
          </a:prstGeom>
        </p:spPr>
      </p:pic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CABFDC27-6B20-4721-9831-345E819BA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871">
            <a:off x="5177124" y="1301496"/>
            <a:ext cx="3782568" cy="6769608"/>
          </a:xfrm>
          <a:prstGeom prst="rect">
            <a:avLst/>
          </a:prstGeom>
        </p:spPr>
      </p:pic>
      <p:pic>
        <p:nvPicPr>
          <p:cNvPr id="11" name="Immagine 10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19C3E92-FA64-43C4-8896-325BD56D4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4" y="621018"/>
            <a:ext cx="3679526" cy="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CB9117C-5559-4240-8F63-E32CB72B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51" y="6604"/>
            <a:ext cx="5860354" cy="6017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352633-48A2-4468-8C92-68166B9C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9" y="6236981"/>
            <a:ext cx="6048374" cy="621019"/>
          </a:xfrm>
          <a:prstGeom prst="rect">
            <a:avLst/>
          </a:prstGeom>
        </p:spPr>
      </p:pic>
      <p:pic>
        <p:nvPicPr>
          <p:cNvPr id="13" name="Immagine 12" descr="Immagine che contiene persona, interni, gruppo, inpiedi&#10;&#10;Descrizione generata automaticamente">
            <a:extLst>
              <a:ext uri="{FF2B5EF4-FFF2-40B4-BE49-F238E27FC236}">
                <a16:creationId xmlns:a16="http://schemas.microsoft.com/office/drawing/2014/main" id="{84E3DA87-B393-426D-A9F0-E117494262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5854"/>
          <a:stretch/>
        </p:blipFill>
        <p:spPr>
          <a:xfrm>
            <a:off x="5088638" y="746655"/>
            <a:ext cx="5920270" cy="3364163"/>
          </a:xfrm>
          <a:prstGeom prst="rect">
            <a:avLst/>
          </a:prstGeom>
        </p:spPr>
      </p:pic>
      <p:pic>
        <p:nvPicPr>
          <p:cNvPr id="6" name="Immagine 5" descr="Immagine che contiene persona, posando, fotografia, gruppo&#10;&#10;Descrizione generata automaticamente">
            <a:extLst>
              <a:ext uri="{FF2B5EF4-FFF2-40B4-BE49-F238E27FC236}">
                <a16:creationId xmlns:a16="http://schemas.microsoft.com/office/drawing/2014/main" id="{ABDFFB5C-510A-464E-BAE8-DC77858A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333">
            <a:off x="-174868" y="1169734"/>
            <a:ext cx="5481638" cy="228600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342E5F-9BBD-4682-BC8B-4B032664B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352">
            <a:off x="8116568" y="3230073"/>
            <a:ext cx="2360462" cy="3540693"/>
          </a:xfrm>
          <a:prstGeom prst="rect">
            <a:avLst/>
          </a:prstGeom>
        </p:spPr>
      </p:pic>
      <p:pic>
        <p:nvPicPr>
          <p:cNvPr id="14" name="Immagine 13" descr="Immagine che contiene interni, tavolo, edificio, ripieno&#10;&#10;Descrizione generata automaticamente">
            <a:extLst>
              <a:ext uri="{FF2B5EF4-FFF2-40B4-BE49-F238E27FC236}">
                <a16:creationId xmlns:a16="http://schemas.microsoft.com/office/drawing/2014/main" id="{74C75C41-4EC9-472F-A42D-FB7CB2364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9" y="4017153"/>
            <a:ext cx="7812339" cy="2835814"/>
          </a:xfrm>
          <a:prstGeom prst="rect">
            <a:avLst/>
          </a:prstGeom>
        </p:spPr>
      </p:pic>
      <p:pic>
        <p:nvPicPr>
          <p:cNvPr id="11" name="Immagine 10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19C3E92-FA64-43C4-8896-325BD56D4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053">
            <a:off x="158928" y="840678"/>
            <a:ext cx="3679526" cy="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A423E67-8133-45A3-ADA2-5845CABF1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037">
            <a:off x="6508786" y="121382"/>
            <a:ext cx="4145973" cy="74199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9FD243-F6E7-47C7-BF48-8E9D96FB9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6" y="6273799"/>
            <a:ext cx="5896633" cy="605439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9BB84ED-B1E8-4B7D-A201-5F5DBD495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946">
            <a:off x="197316" y="38134"/>
            <a:ext cx="4451479" cy="7535621"/>
          </a:xfrm>
          <a:prstGeom prst="rect">
            <a:avLst/>
          </a:prstGeom>
        </p:spPr>
      </p:pic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8B658266-6493-466D-8793-F546A27C0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0" y="1644967"/>
            <a:ext cx="3264527" cy="6847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C222EF-468B-481A-94A0-1FDD94F87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778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3A1FAB-E714-405D-9151-1ACF594F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716">
            <a:off x="893938" y="228345"/>
            <a:ext cx="3782568" cy="6769608"/>
          </a:xfrm>
          <a:prstGeom prst="rect">
            <a:avLst/>
          </a:prstGeom>
        </p:spPr>
      </p:pic>
      <p:pic>
        <p:nvPicPr>
          <p:cNvPr id="5" name="Immagine 4" descr="Immagine che contiene persona, uomo, giocatore, folla&#10;&#10;Descrizione generata automaticamente">
            <a:extLst>
              <a:ext uri="{FF2B5EF4-FFF2-40B4-BE49-F238E27FC236}">
                <a16:creationId xmlns:a16="http://schemas.microsoft.com/office/drawing/2014/main" id="{20EFA0C6-A500-4A7F-9A93-78C87C068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7" y="0"/>
            <a:ext cx="4037748" cy="7226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EC040D-AC2F-4E97-ACEF-717794FA5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4901"/>
            <a:ext cx="6555614" cy="673100"/>
          </a:xfrm>
          <a:prstGeom prst="rect">
            <a:avLst/>
          </a:prstGeom>
        </p:spPr>
      </p:pic>
      <p:pic>
        <p:nvPicPr>
          <p:cNvPr id="8" name="Immagine 7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D068B51-ED86-4D64-9290-702A7823B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23" y="1009967"/>
            <a:ext cx="3264527" cy="684784"/>
          </a:xfrm>
          <a:prstGeom prst="rect">
            <a:avLst/>
          </a:prstGeom>
        </p:spPr>
      </p:pic>
      <p:pic>
        <p:nvPicPr>
          <p:cNvPr id="9" name="Immagine 8" descr="Immagine che contiene testo, cibo&#10;&#10;Descrizione generata automaticamente">
            <a:extLst>
              <a:ext uri="{FF2B5EF4-FFF2-40B4-BE49-F238E27FC236}">
                <a16:creationId xmlns:a16="http://schemas.microsoft.com/office/drawing/2014/main" id="{9447713E-0590-465C-A92B-694CD7379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875">
            <a:off x="4562314" y="2283543"/>
            <a:ext cx="2673276" cy="22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381BBD-B2AE-4DF9-98FB-41FAFCFF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751">
            <a:off x="589754" y="124171"/>
            <a:ext cx="4204191" cy="752418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C6273EE-8B64-471C-A3E9-6BA88366B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696">
            <a:off x="6658115" y="70548"/>
            <a:ext cx="4185479" cy="7490692"/>
          </a:xfrm>
          <a:prstGeom prst="rect">
            <a:avLst/>
          </a:prstGeom>
        </p:spPr>
      </p:pic>
      <p:pic>
        <p:nvPicPr>
          <p:cNvPr id="4" name="Immagine 3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FFBDA0A0-0AAA-420A-AFE0-9B3BA5A00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91" y="1384300"/>
            <a:ext cx="4216627" cy="10312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B5C072-509A-4A1A-A490-9590A2F20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1"/>
            <a:ext cx="6272892" cy="635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E4A09F3-96A4-4368-9523-6572BF1E3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74" y="0"/>
            <a:ext cx="62728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507167-5D80-4781-81D4-5EC8761A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38600" cy="7227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20C259-6617-4C30-A10D-89AE45591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72" y="6302323"/>
            <a:ext cx="6166114" cy="6331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C51F72D-C314-4C4F-8DC0-2CAF905F5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829">
            <a:off x="3348369" y="3509411"/>
            <a:ext cx="6569872" cy="674564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B45E88-E532-4C24-86BA-4E84D910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776">
            <a:off x="6881682" y="1574"/>
            <a:ext cx="4079459" cy="7300949"/>
          </a:xfrm>
          <a:prstGeom prst="rect">
            <a:avLst/>
          </a:prstGeom>
        </p:spPr>
      </p:pic>
      <p:pic>
        <p:nvPicPr>
          <p:cNvPr id="4" name="Immagine 3" descr="Immagine che contiene testo, disegnando, segnale&#10;&#10;Descrizione generata automaticamente">
            <a:extLst>
              <a:ext uri="{FF2B5EF4-FFF2-40B4-BE49-F238E27FC236}">
                <a16:creationId xmlns:a16="http://schemas.microsoft.com/office/drawing/2014/main" id="{FE4BE6B0-911D-4F9A-9A2C-4AEC30FCB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901">
            <a:off x="3517533" y="1868775"/>
            <a:ext cx="3672107" cy="8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7">
            <a:extLst>
              <a:ext uri="{FF2B5EF4-FFF2-40B4-BE49-F238E27FC236}">
                <a16:creationId xmlns:a16="http://schemas.microsoft.com/office/drawing/2014/main" id="{919D82B7-FF10-4884-BC1D-9D5B61F4E26C}"/>
              </a:ext>
            </a:extLst>
          </p:cNvPr>
          <p:cNvSpPr/>
          <p:nvPr/>
        </p:nvSpPr>
        <p:spPr>
          <a:xfrm>
            <a:off x="30963" y="1343987"/>
            <a:ext cx="7340600" cy="5530719"/>
          </a:xfrm>
          <a:custGeom>
            <a:avLst/>
            <a:gdLst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0 w 5222631"/>
              <a:gd name="connsiteY3" fmla="*/ 6858000 h 6858000"/>
              <a:gd name="connsiteX4" fmla="*/ 0 w 5222631"/>
              <a:gd name="connsiteY4" fmla="*/ 0 h 6858000"/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1283677 w 5222631"/>
              <a:gd name="connsiteY3" fmla="*/ 6849208 h 6858000"/>
              <a:gd name="connsiteX4" fmla="*/ 0 w 5222631"/>
              <a:gd name="connsiteY4" fmla="*/ 6858000 h 6858000"/>
              <a:gd name="connsiteX5" fmla="*/ 0 w 5222631"/>
              <a:gd name="connsiteY5" fmla="*/ 0 h 6858000"/>
              <a:gd name="connsiteX0" fmla="*/ 0 w 5433646"/>
              <a:gd name="connsiteY0" fmla="*/ 0 h 6858000"/>
              <a:gd name="connsiteX1" fmla="*/ 5222631 w 5433646"/>
              <a:gd name="connsiteY1" fmla="*/ 0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0 h 6858000"/>
              <a:gd name="connsiteX1" fmla="*/ 4809393 w 5433646"/>
              <a:gd name="connsiteY1" fmla="*/ 87923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283677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7340600 w 7340600"/>
              <a:gd name="connsiteY0" fmla="*/ 6858977 h 6884377"/>
              <a:gd name="connsiteX1" fmla="*/ 5081954 w 7340600"/>
              <a:gd name="connsiteY1" fmla="*/ 0 h 6884377"/>
              <a:gd name="connsiteX2" fmla="*/ 5433646 w 7340600"/>
              <a:gd name="connsiteY2" fmla="*/ 1354016 h 6884377"/>
              <a:gd name="connsiteX3" fmla="*/ 3261944 w 7340600"/>
              <a:gd name="connsiteY3" fmla="*/ 2470639 h 6884377"/>
              <a:gd name="connsiteX4" fmla="*/ 1125415 w 7340600"/>
              <a:gd name="connsiteY4" fmla="*/ 6875585 h 6884377"/>
              <a:gd name="connsiteX5" fmla="*/ 0 w 7340600"/>
              <a:gd name="connsiteY5" fmla="*/ 6884377 h 6884377"/>
              <a:gd name="connsiteX6" fmla="*/ 7340600 w 7340600"/>
              <a:gd name="connsiteY6" fmla="*/ 6858977 h 6884377"/>
              <a:gd name="connsiteX0" fmla="*/ 7340600 w 7340600"/>
              <a:gd name="connsiteY0" fmla="*/ 5505319 h 5530719"/>
              <a:gd name="connsiteX1" fmla="*/ 5920154 w 7340600"/>
              <a:gd name="connsiteY1" fmla="*/ 1427642 h 5530719"/>
              <a:gd name="connsiteX2" fmla="*/ 5433646 w 7340600"/>
              <a:gd name="connsiteY2" fmla="*/ 358 h 5530719"/>
              <a:gd name="connsiteX3" fmla="*/ 3261944 w 7340600"/>
              <a:gd name="connsiteY3" fmla="*/ 1116981 h 5530719"/>
              <a:gd name="connsiteX4" fmla="*/ 1125415 w 7340600"/>
              <a:gd name="connsiteY4" fmla="*/ 5521927 h 5530719"/>
              <a:gd name="connsiteX5" fmla="*/ 0 w 7340600"/>
              <a:gd name="connsiteY5" fmla="*/ 5530719 h 5530719"/>
              <a:gd name="connsiteX6" fmla="*/ 7340600 w 7340600"/>
              <a:gd name="connsiteY6" fmla="*/ 5505319 h 5530719"/>
              <a:gd name="connsiteX0" fmla="*/ 7340600 w 7340600"/>
              <a:gd name="connsiteY0" fmla="*/ 5505319 h 5530719"/>
              <a:gd name="connsiteX1" fmla="*/ 5920154 w 7340600"/>
              <a:gd name="connsiteY1" fmla="*/ 1427642 h 5530719"/>
              <a:gd name="connsiteX2" fmla="*/ 5433646 w 7340600"/>
              <a:gd name="connsiteY2" fmla="*/ 358 h 5530719"/>
              <a:gd name="connsiteX3" fmla="*/ 3261944 w 7340600"/>
              <a:gd name="connsiteY3" fmla="*/ 1116981 h 5530719"/>
              <a:gd name="connsiteX4" fmla="*/ 1125415 w 7340600"/>
              <a:gd name="connsiteY4" fmla="*/ 5521927 h 5530719"/>
              <a:gd name="connsiteX5" fmla="*/ 0 w 7340600"/>
              <a:gd name="connsiteY5" fmla="*/ 5530719 h 5530719"/>
              <a:gd name="connsiteX6" fmla="*/ 7340600 w 7340600"/>
              <a:gd name="connsiteY6" fmla="*/ 5505319 h 553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40600" h="5530719">
                <a:moveTo>
                  <a:pt x="7340600" y="5505319"/>
                </a:moveTo>
                <a:lnTo>
                  <a:pt x="5920154" y="1427642"/>
                </a:lnTo>
                <a:lnTo>
                  <a:pt x="5433646" y="358"/>
                </a:lnTo>
                <a:cubicBezTo>
                  <a:pt x="5081954" y="-9899"/>
                  <a:pt x="3979983" y="196720"/>
                  <a:pt x="3261944" y="1116981"/>
                </a:cubicBezTo>
                <a:cubicBezTo>
                  <a:pt x="2113084" y="2714252"/>
                  <a:pt x="1488830" y="4830266"/>
                  <a:pt x="1125415" y="5521927"/>
                </a:cubicBezTo>
                <a:lnTo>
                  <a:pt x="0" y="5530719"/>
                </a:lnTo>
                <a:lnTo>
                  <a:pt x="7340600" y="550531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5F47DEC-79A0-480E-9ADD-D58A7FB8B3F3}"/>
              </a:ext>
            </a:extLst>
          </p:cNvPr>
          <p:cNvSpPr/>
          <p:nvPr/>
        </p:nvSpPr>
        <p:spPr>
          <a:xfrm>
            <a:off x="-12909" y="-10031"/>
            <a:ext cx="5433646" cy="6884377"/>
          </a:xfrm>
          <a:custGeom>
            <a:avLst/>
            <a:gdLst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0 w 5222631"/>
              <a:gd name="connsiteY3" fmla="*/ 6858000 h 6858000"/>
              <a:gd name="connsiteX4" fmla="*/ 0 w 5222631"/>
              <a:gd name="connsiteY4" fmla="*/ 0 h 6858000"/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1283677 w 5222631"/>
              <a:gd name="connsiteY3" fmla="*/ 6849208 h 6858000"/>
              <a:gd name="connsiteX4" fmla="*/ 0 w 5222631"/>
              <a:gd name="connsiteY4" fmla="*/ 6858000 h 6858000"/>
              <a:gd name="connsiteX5" fmla="*/ 0 w 5222631"/>
              <a:gd name="connsiteY5" fmla="*/ 0 h 6858000"/>
              <a:gd name="connsiteX0" fmla="*/ 0 w 5433646"/>
              <a:gd name="connsiteY0" fmla="*/ 0 h 6858000"/>
              <a:gd name="connsiteX1" fmla="*/ 5222631 w 5433646"/>
              <a:gd name="connsiteY1" fmla="*/ 0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0 h 6858000"/>
              <a:gd name="connsiteX1" fmla="*/ 4809393 w 5433646"/>
              <a:gd name="connsiteY1" fmla="*/ 87923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283677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3646" h="6884377">
                <a:moveTo>
                  <a:pt x="0" y="26377"/>
                </a:moveTo>
                <a:lnTo>
                  <a:pt x="5081954" y="0"/>
                </a:lnTo>
                <a:lnTo>
                  <a:pt x="5433646" y="1354016"/>
                </a:lnTo>
                <a:cubicBezTo>
                  <a:pt x="5081954" y="1343759"/>
                  <a:pt x="3979983" y="1550378"/>
                  <a:pt x="3261944" y="2470639"/>
                </a:cubicBezTo>
                <a:cubicBezTo>
                  <a:pt x="2113084" y="4067910"/>
                  <a:pt x="1488830" y="6183924"/>
                  <a:pt x="1125415" y="6875585"/>
                </a:cubicBezTo>
                <a:lnTo>
                  <a:pt x="0" y="6884377"/>
                </a:lnTo>
                <a:lnTo>
                  <a:pt x="0" y="26377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7">
            <a:extLst>
              <a:ext uri="{FF2B5EF4-FFF2-40B4-BE49-F238E27FC236}">
                <a16:creationId xmlns:a16="http://schemas.microsoft.com/office/drawing/2014/main" id="{28093D63-0FD5-4B2B-96A8-A970B0E7B515}"/>
              </a:ext>
            </a:extLst>
          </p:cNvPr>
          <p:cNvSpPr/>
          <p:nvPr/>
        </p:nvSpPr>
        <p:spPr>
          <a:xfrm flipH="1">
            <a:off x="5105608" y="-8793"/>
            <a:ext cx="5946566" cy="2347546"/>
          </a:xfrm>
          <a:custGeom>
            <a:avLst/>
            <a:gdLst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0 w 5222631"/>
              <a:gd name="connsiteY3" fmla="*/ 6858000 h 6858000"/>
              <a:gd name="connsiteX4" fmla="*/ 0 w 5222631"/>
              <a:gd name="connsiteY4" fmla="*/ 0 h 6858000"/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1283677 w 5222631"/>
              <a:gd name="connsiteY3" fmla="*/ 6849208 h 6858000"/>
              <a:gd name="connsiteX4" fmla="*/ 0 w 5222631"/>
              <a:gd name="connsiteY4" fmla="*/ 6858000 h 6858000"/>
              <a:gd name="connsiteX5" fmla="*/ 0 w 5222631"/>
              <a:gd name="connsiteY5" fmla="*/ 0 h 6858000"/>
              <a:gd name="connsiteX0" fmla="*/ 0 w 5433646"/>
              <a:gd name="connsiteY0" fmla="*/ 0 h 6858000"/>
              <a:gd name="connsiteX1" fmla="*/ 5222631 w 5433646"/>
              <a:gd name="connsiteY1" fmla="*/ 0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0 h 6858000"/>
              <a:gd name="connsiteX1" fmla="*/ 4809393 w 5433646"/>
              <a:gd name="connsiteY1" fmla="*/ 87923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283677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728538"/>
              <a:gd name="connsiteY0" fmla="*/ 149469 h 7007469"/>
              <a:gd name="connsiteX1" fmla="*/ 5728538 w 5728538"/>
              <a:gd name="connsiteY1" fmla="*/ 0 h 7007469"/>
              <a:gd name="connsiteX2" fmla="*/ 5433646 w 5728538"/>
              <a:gd name="connsiteY2" fmla="*/ 1477108 h 7007469"/>
              <a:gd name="connsiteX3" fmla="*/ 3261944 w 5728538"/>
              <a:gd name="connsiteY3" fmla="*/ 2593731 h 7007469"/>
              <a:gd name="connsiteX4" fmla="*/ 1125415 w 5728538"/>
              <a:gd name="connsiteY4" fmla="*/ 6998677 h 7007469"/>
              <a:gd name="connsiteX5" fmla="*/ 0 w 5728538"/>
              <a:gd name="connsiteY5" fmla="*/ 7007469 h 7007469"/>
              <a:gd name="connsiteX6" fmla="*/ 0 w 5728538"/>
              <a:gd name="connsiteY6" fmla="*/ 149469 h 7007469"/>
              <a:gd name="connsiteX0" fmla="*/ 0 w 5728538"/>
              <a:gd name="connsiteY0" fmla="*/ 149469 h 7007469"/>
              <a:gd name="connsiteX1" fmla="*/ 5728538 w 5728538"/>
              <a:gd name="connsiteY1" fmla="*/ 0 h 7007469"/>
              <a:gd name="connsiteX2" fmla="*/ 5433646 w 5728538"/>
              <a:gd name="connsiteY2" fmla="*/ 1354016 h 7007469"/>
              <a:gd name="connsiteX3" fmla="*/ 3261944 w 5728538"/>
              <a:gd name="connsiteY3" fmla="*/ 2593731 h 7007469"/>
              <a:gd name="connsiteX4" fmla="*/ 1125415 w 5728538"/>
              <a:gd name="connsiteY4" fmla="*/ 6998677 h 7007469"/>
              <a:gd name="connsiteX5" fmla="*/ 0 w 5728538"/>
              <a:gd name="connsiteY5" fmla="*/ 7007469 h 7007469"/>
              <a:gd name="connsiteX6" fmla="*/ 0 w 5728538"/>
              <a:gd name="connsiteY6" fmla="*/ 149469 h 7007469"/>
              <a:gd name="connsiteX0" fmla="*/ 0 w 5728538"/>
              <a:gd name="connsiteY0" fmla="*/ 149469 h 6998677"/>
              <a:gd name="connsiteX1" fmla="*/ 5728538 w 5728538"/>
              <a:gd name="connsiteY1" fmla="*/ 0 h 6998677"/>
              <a:gd name="connsiteX2" fmla="*/ 5433646 w 5728538"/>
              <a:gd name="connsiteY2" fmla="*/ 1354016 h 6998677"/>
              <a:gd name="connsiteX3" fmla="*/ 3261944 w 5728538"/>
              <a:gd name="connsiteY3" fmla="*/ 2593731 h 6998677"/>
              <a:gd name="connsiteX4" fmla="*/ 1125415 w 5728538"/>
              <a:gd name="connsiteY4" fmla="*/ 6998677 h 6998677"/>
              <a:gd name="connsiteX5" fmla="*/ 8507 w 5728538"/>
              <a:gd name="connsiteY5" fmla="*/ 2347546 h 6998677"/>
              <a:gd name="connsiteX6" fmla="*/ 0 w 5728538"/>
              <a:gd name="connsiteY6" fmla="*/ 149469 h 6998677"/>
              <a:gd name="connsiteX0" fmla="*/ 0 w 5728538"/>
              <a:gd name="connsiteY0" fmla="*/ 149469 h 3064532"/>
              <a:gd name="connsiteX1" fmla="*/ 5728538 w 5728538"/>
              <a:gd name="connsiteY1" fmla="*/ 0 h 3064532"/>
              <a:gd name="connsiteX2" fmla="*/ 5433646 w 5728538"/>
              <a:gd name="connsiteY2" fmla="*/ 1354016 h 3064532"/>
              <a:gd name="connsiteX3" fmla="*/ 3261944 w 5728538"/>
              <a:gd name="connsiteY3" fmla="*/ 2593731 h 3064532"/>
              <a:gd name="connsiteX4" fmla="*/ 1448706 w 5728538"/>
              <a:gd name="connsiteY4" fmla="*/ 1846384 h 3064532"/>
              <a:gd name="connsiteX5" fmla="*/ 8507 w 5728538"/>
              <a:gd name="connsiteY5" fmla="*/ 2347546 h 3064532"/>
              <a:gd name="connsiteX6" fmla="*/ 0 w 5728538"/>
              <a:gd name="connsiteY6" fmla="*/ 149469 h 3064532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448706 w 5728538"/>
              <a:gd name="connsiteY4" fmla="*/ 1846384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448706 w 5728538"/>
              <a:gd name="connsiteY4" fmla="*/ 1846384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448706 w 5728538"/>
              <a:gd name="connsiteY4" fmla="*/ 1846384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448706 w 5728538"/>
              <a:gd name="connsiteY4" fmla="*/ 1846384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448706 w 5728538"/>
              <a:gd name="connsiteY4" fmla="*/ 1846384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372137 w 5728538"/>
              <a:gd name="connsiteY4" fmla="*/ 1793630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28538"/>
              <a:gd name="connsiteY0" fmla="*/ 149469 h 2347546"/>
              <a:gd name="connsiteX1" fmla="*/ 5728538 w 5728538"/>
              <a:gd name="connsiteY1" fmla="*/ 0 h 2347546"/>
              <a:gd name="connsiteX2" fmla="*/ 5433646 w 5728538"/>
              <a:gd name="connsiteY2" fmla="*/ 1354016 h 2347546"/>
              <a:gd name="connsiteX3" fmla="*/ 3176867 w 5728538"/>
              <a:gd name="connsiteY3" fmla="*/ 1283677 h 2347546"/>
              <a:gd name="connsiteX4" fmla="*/ 1372137 w 5728538"/>
              <a:gd name="connsiteY4" fmla="*/ 1793630 h 2347546"/>
              <a:gd name="connsiteX5" fmla="*/ 8507 w 5728538"/>
              <a:gd name="connsiteY5" fmla="*/ 2347546 h 2347546"/>
              <a:gd name="connsiteX6" fmla="*/ 0 w 5728538"/>
              <a:gd name="connsiteY6" fmla="*/ 149469 h 2347546"/>
              <a:gd name="connsiteX0" fmla="*/ 0 w 5754061"/>
              <a:gd name="connsiteY0" fmla="*/ 149469 h 2347546"/>
              <a:gd name="connsiteX1" fmla="*/ 5754061 w 5754061"/>
              <a:gd name="connsiteY1" fmla="*/ 0 h 2347546"/>
              <a:gd name="connsiteX2" fmla="*/ 5433646 w 5754061"/>
              <a:gd name="connsiteY2" fmla="*/ 1354016 h 2347546"/>
              <a:gd name="connsiteX3" fmla="*/ 3176867 w 5754061"/>
              <a:gd name="connsiteY3" fmla="*/ 1283677 h 2347546"/>
              <a:gd name="connsiteX4" fmla="*/ 1372137 w 5754061"/>
              <a:gd name="connsiteY4" fmla="*/ 1793630 h 2347546"/>
              <a:gd name="connsiteX5" fmla="*/ 8507 w 5754061"/>
              <a:gd name="connsiteY5" fmla="*/ 2347546 h 2347546"/>
              <a:gd name="connsiteX6" fmla="*/ 0 w 5754061"/>
              <a:gd name="connsiteY6" fmla="*/ 149469 h 2347546"/>
              <a:gd name="connsiteX0" fmla="*/ 0 w 5754061"/>
              <a:gd name="connsiteY0" fmla="*/ 149469 h 2347546"/>
              <a:gd name="connsiteX1" fmla="*/ 5754061 w 5754061"/>
              <a:gd name="connsiteY1" fmla="*/ 0 h 2347546"/>
              <a:gd name="connsiteX2" fmla="*/ 5433647 w 5754061"/>
              <a:gd name="connsiteY2" fmla="*/ 1354016 h 2347546"/>
              <a:gd name="connsiteX3" fmla="*/ 3176867 w 5754061"/>
              <a:gd name="connsiteY3" fmla="*/ 1283677 h 2347546"/>
              <a:gd name="connsiteX4" fmla="*/ 1372137 w 5754061"/>
              <a:gd name="connsiteY4" fmla="*/ 1793630 h 2347546"/>
              <a:gd name="connsiteX5" fmla="*/ 8507 w 5754061"/>
              <a:gd name="connsiteY5" fmla="*/ 2347546 h 2347546"/>
              <a:gd name="connsiteX6" fmla="*/ 0 w 5754061"/>
              <a:gd name="connsiteY6" fmla="*/ 149469 h 2347546"/>
              <a:gd name="connsiteX0" fmla="*/ 0 w 5754061"/>
              <a:gd name="connsiteY0" fmla="*/ 8792 h 2347546"/>
              <a:gd name="connsiteX1" fmla="*/ 5754061 w 5754061"/>
              <a:gd name="connsiteY1" fmla="*/ 0 h 2347546"/>
              <a:gd name="connsiteX2" fmla="*/ 5433647 w 5754061"/>
              <a:gd name="connsiteY2" fmla="*/ 1354016 h 2347546"/>
              <a:gd name="connsiteX3" fmla="*/ 3176867 w 5754061"/>
              <a:gd name="connsiteY3" fmla="*/ 1283677 h 2347546"/>
              <a:gd name="connsiteX4" fmla="*/ 1372137 w 5754061"/>
              <a:gd name="connsiteY4" fmla="*/ 1793630 h 2347546"/>
              <a:gd name="connsiteX5" fmla="*/ 8507 w 5754061"/>
              <a:gd name="connsiteY5" fmla="*/ 2347546 h 2347546"/>
              <a:gd name="connsiteX6" fmla="*/ 0 w 5754061"/>
              <a:gd name="connsiteY6" fmla="*/ 8792 h 234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061" h="2347546">
                <a:moveTo>
                  <a:pt x="0" y="8792"/>
                </a:moveTo>
                <a:lnTo>
                  <a:pt x="5754061" y="0"/>
                </a:lnTo>
                <a:lnTo>
                  <a:pt x="5433647" y="1354016"/>
                </a:lnTo>
                <a:cubicBezTo>
                  <a:pt x="5081955" y="1343759"/>
                  <a:pt x="4065059" y="1084385"/>
                  <a:pt x="3176867" y="1283677"/>
                </a:cubicBezTo>
                <a:cubicBezTo>
                  <a:pt x="3159528" y="1254371"/>
                  <a:pt x="2050337" y="1480038"/>
                  <a:pt x="1372137" y="1793630"/>
                </a:cubicBezTo>
                <a:lnTo>
                  <a:pt x="8507" y="2347546"/>
                </a:lnTo>
                <a:cubicBezTo>
                  <a:pt x="5671" y="1614854"/>
                  <a:pt x="2836" y="741484"/>
                  <a:pt x="0" y="87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27">
            <a:extLst>
              <a:ext uri="{FF2B5EF4-FFF2-40B4-BE49-F238E27FC236}">
                <a16:creationId xmlns:a16="http://schemas.microsoft.com/office/drawing/2014/main" id="{36347DDB-8C72-45AC-9B01-0F2A753E2DDD}"/>
              </a:ext>
            </a:extLst>
          </p:cNvPr>
          <p:cNvSpPr/>
          <p:nvPr/>
        </p:nvSpPr>
        <p:spPr>
          <a:xfrm flipH="1">
            <a:off x="5461937" y="1224306"/>
            <a:ext cx="5626586" cy="5633694"/>
          </a:xfrm>
          <a:custGeom>
            <a:avLst/>
            <a:gdLst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0 w 5222631"/>
              <a:gd name="connsiteY3" fmla="*/ 6858000 h 6858000"/>
              <a:gd name="connsiteX4" fmla="*/ 0 w 5222631"/>
              <a:gd name="connsiteY4" fmla="*/ 0 h 6858000"/>
              <a:gd name="connsiteX0" fmla="*/ 0 w 5222631"/>
              <a:gd name="connsiteY0" fmla="*/ 0 h 6858000"/>
              <a:gd name="connsiteX1" fmla="*/ 5222631 w 5222631"/>
              <a:gd name="connsiteY1" fmla="*/ 0 h 6858000"/>
              <a:gd name="connsiteX2" fmla="*/ 5222631 w 5222631"/>
              <a:gd name="connsiteY2" fmla="*/ 6858000 h 6858000"/>
              <a:gd name="connsiteX3" fmla="*/ 1283677 w 5222631"/>
              <a:gd name="connsiteY3" fmla="*/ 6849208 h 6858000"/>
              <a:gd name="connsiteX4" fmla="*/ 0 w 5222631"/>
              <a:gd name="connsiteY4" fmla="*/ 6858000 h 6858000"/>
              <a:gd name="connsiteX5" fmla="*/ 0 w 5222631"/>
              <a:gd name="connsiteY5" fmla="*/ 0 h 6858000"/>
              <a:gd name="connsiteX0" fmla="*/ 0 w 5433646"/>
              <a:gd name="connsiteY0" fmla="*/ 0 h 6858000"/>
              <a:gd name="connsiteX1" fmla="*/ 5222631 w 5433646"/>
              <a:gd name="connsiteY1" fmla="*/ 0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0 h 6858000"/>
              <a:gd name="connsiteX1" fmla="*/ 4809393 w 5433646"/>
              <a:gd name="connsiteY1" fmla="*/ 87923 h 6858000"/>
              <a:gd name="connsiteX2" fmla="*/ 5433646 w 5433646"/>
              <a:gd name="connsiteY2" fmla="*/ 1327639 h 6858000"/>
              <a:gd name="connsiteX3" fmla="*/ 1283677 w 5433646"/>
              <a:gd name="connsiteY3" fmla="*/ 6849208 h 6858000"/>
              <a:gd name="connsiteX4" fmla="*/ 0 w 5433646"/>
              <a:gd name="connsiteY4" fmla="*/ 6858000 h 6858000"/>
              <a:gd name="connsiteX5" fmla="*/ 0 w 5433646"/>
              <a:gd name="connsiteY5" fmla="*/ 0 h 6858000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283677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1125415 w 5433646"/>
              <a:gd name="connsiteY3" fmla="*/ 6875585 h 6884377"/>
              <a:gd name="connsiteX4" fmla="*/ 0 w 5433646"/>
              <a:gd name="connsiteY4" fmla="*/ 6884377 h 6884377"/>
              <a:gd name="connsiteX5" fmla="*/ 0 w 5433646"/>
              <a:gd name="connsiteY5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499337 w 5433646"/>
              <a:gd name="connsiteY3" fmla="*/ 2945424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332283 w 5433646"/>
              <a:gd name="connsiteY3" fmla="*/ 2453055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0 w 5433646"/>
              <a:gd name="connsiteY0" fmla="*/ 26377 h 6884377"/>
              <a:gd name="connsiteX1" fmla="*/ 5081954 w 5433646"/>
              <a:gd name="connsiteY1" fmla="*/ 0 h 6884377"/>
              <a:gd name="connsiteX2" fmla="*/ 5433646 w 5433646"/>
              <a:gd name="connsiteY2" fmla="*/ 1354016 h 6884377"/>
              <a:gd name="connsiteX3" fmla="*/ 3261944 w 5433646"/>
              <a:gd name="connsiteY3" fmla="*/ 2470639 h 6884377"/>
              <a:gd name="connsiteX4" fmla="*/ 1125415 w 5433646"/>
              <a:gd name="connsiteY4" fmla="*/ 6875585 h 6884377"/>
              <a:gd name="connsiteX5" fmla="*/ 0 w 5433646"/>
              <a:gd name="connsiteY5" fmla="*/ 6884377 h 6884377"/>
              <a:gd name="connsiteX6" fmla="*/ 0 w 5433646"/>
              <a:gd name="connsiteY6" fmla="*/ 26377 h 6884377"/>
              <a:gd name="connsiteX0" fmla="*/ 7340600 w 7340600"/>
              <a:gd name="connsiteY0" fmla="*/ 6858977 h 6884377"/>
              <a:gd name="connsiteX1" fmla="*/ 5081954 w 7340600"/>
              <a:gd name="connsiteY1" fmla="*/ 0 h 6884377"/>
              <a:gd name="connsiteX2" fmla="*/ 5433646 w 7340600"/>
              <a:gd name="connsiteY2" fmla="*/ 1354016 h 6884377"/>
              <a:gd name="connsiteX3" fmla="*/ 3261944 w 7340600"/>
              <a:gd name="connsiteY3" fmla="*/ 2470639 h 6884377"/>
              <a:gd name="connsiteX4" fmla="*/ 1125415 w 7340600"/>
              <a:gd name="connsiteY4" fmla="*/ 6875585 h 6884377"/>
              <a:gd name="connsiteX5" fmla="*/ 0 w 7340600"/>
              <a:gd name="connsiteY5" fmla="*/ 6884377 h 6884377"/>
              <a:gd name="connsiteX6" fmla="*/ 7340600 w 7340600"/>
              <a:gd name="connsiteY6" fmla="*/ 6858977 h 6884377"/>
              <a:gd name="connsiteX0" fmla="*/ 7340600 w 7340600"/>
              <a:gd name="connsiteY0" fmla="*/ 5505319 h 5530719"/>
              <a:gd name="connsiteX1" fmla="*/ 5920154 w 7340600"/>
              <a:gd name="connsiteY1" fmla="*/ 1427642 h 5530719"/>
              <a:gd name="connsiteX2" fmla="*/ 5433646 w 7340600"/>
              <a:gd name="connsiteY2" fmla="*/ 358 h 5530719"/>
              <a:gd name="connsiteX3" fmla="*/ 3261944 w 7340600"/>
              <a:gd name="connsiteY3" fmla="*/ 1116981 h 5530719"/>
              <a:gd name="connsiteX4" fmla="*/ 1125415 w 7340600"/>
              <a:gd name="connsiteY4" fmla="*/ 5521927 h 5530719"/>
              <a:gd name="connsiteX5" fmla="*/ 0 w 7340600"/>
              <a:gd name="connsiteY5" fmla="*/ 5530719 h 5530719"/>
              <a:gd name="connsiteX6" fmla="*/ 7340600 w 7340600"/>
              <a:gd name="connsiteY6" fmla="*/ 5505319 h 5530719"/>
              <a:gd name="connsiteX0" fmla="*/ 7340600 w 7340600"/>
              <a:gd name="connsiteY0" fmla="*/ 5505319 h 5530719"/>
              <a:gd name="connsiteX1" fmla="*/ 5920154 w 7340600"/>
              <a:gd name="connsiteY1" fmla="*/ 1427642 h 5530719"/>
              <a:gd name="connsiteX2" fmla="*/ 5433646 w 7340600"/>
              <a:gd name="connsiteY2" fmla="*/ 358 h 5530719"/>
              <a:gd name="connsiteX3" fmla="*/ 3261944 w 7340600"/>
              <a:gd name="connsiteY3" fmla="*/ 1116981 h 5530719"/>
              <a:gd name="connsiteX4" fmla="*/ 1125415 w 7340600"/>
              <a:gd name="connsiteY4" fmla="*/ 5521927 h 5530719"/>
              <a:gd name="connsiteX5" fmla="*/ 0 w 7340600"/>
              <a:gd name="connsiteY5" fmla="*/ 5530719 h 5530719"/>
              <a:gd name="connsiteX6" fmla="*/ 7340600 w 7340600"/>
              <a:gd name="connsiteY6" fmla="*/ 5505319 h 5530719"/>
              <a:gd name="connsiteX0" fmla="*/ 7340600 w 10622378"/>
              <a:gd name="connsiteY0" fmla="*/ 5492640 h 5518040"/>
              <a:gd name="connsiteX1" fmla="*/ 5920154 w 10622378"/>
              <a:gd name="connsiteY1" fmla="*/ 1414963 h 5518040"/>
              <a:gd name="connsiteX2" fmla="*/ 10622378 w 10622378"/>
              <a:gd name="connsiteY2" fmla="*/ 379 h 5518040"/>
              <a:gd name="connsiteX3" fmla="*/ 3261944 w 10622378"/>
              <a:gd name="connsiteY3" fmla="*/ 1104302 h 5518040"/>
              <a:gd name="connsiteX4" fmla="*/ 1125415 w 10622378"/>
              <a:gd name="connsiteY4" fmla="*/ 5509248 h 5518040"/>
              <a:gd name="connsiteX5" fmla="*/ 0 w 10622378"/>
              <a:gd name="connsiteY5" fmla="*/ 5518040 h 5518040"/>
              <a:gd name="connsiteX6" fmla="*/ 7340600 w 10622378"/>
              <a:gd name="connsiteY6" fmla="*/ 5492640 h 5518040"/>
              <a:gd name="connsiteX0" fmla="*/ 7340600 w 10622378"/>
              <a:gd name="connsiteY0" fmla="*/ 5492640 h 5518040"/>
              <a:gd name="connsiteX1" fmla="*/ 9472439 w 10622378"/>
              <a:gd name="connsiteY1" fmla="*/ 2100763 h 5518040"/>
              <a:gd name="connsiteX2" fmla="*/ 10622378 w 10622378"/>
              <a:gd name="connsiteY2" fmla="*/ 379 h 5518040"/>
              <a:gd name="connsiteX3" fmla="*/ 3261944 w 10622378"/>
              <a:gd name="connsiteY3" fmla="*/ 1104302 h 5518040"/>
              <a:gd name="connsiteX4" fmla="*/ 1125415 w 10622378"/>
              <a:gd name="connsiteY4" fmla="*/ 5509248 h 5518040"/>
              <a:gd name="connsiteX5" fmla="*/ 0 w 10622378"/>
              <a:gd name="connsiteY5" fmla="*/ 5518040 h 5518040"/>
              <a:gd name="connsiteX6" fmla="*/ 7340600 w 10622378"/>
              <a:gd name="connsiteY6" fmla="*/ 5492640 h 5518040"/>
              <a:gd name="connsiteX0" fmla="*/ 7340600 w 10622378"/>
              <a:gd name="connsiteY0" fmla="*/ 5493033 h 5518433"/>
              <a:gd name="connsiteX1" fmla="*/ 9472439 w 10622378"/>
              <a:gd name="connsiteY1" fmla="*/ 2101156 h 5518433"/>
              <a:gd name="connsiteX2" fmla="*/ 10622378 w 10622378"/>
              <a:gd name="connsiteY2" fmla="*/ 772 h 5518433"/>
              <a:gd name="connsiteX3" fmla="*/ 1864978 w 10622378"/>
              <a:gd name="connsiteY3" fmla="*/ 990395 h 5518433"/>
              <a:gd name="connsiteX4" fmla="*/ 1125415 w 10622378"/>
              <a:gd name="connsiteY4" fmla="*/ 5509641 h 5518433"/>
              <a:gd name="connsiteX5" fmla="*/ 0 w 10622378"/>
              <a:gd name="connsiteY5" fmla="*/ 5518433 h 5518433"/>
              <a:gd name="connsiteX6" fmla="*/ 7340600 w 10622378"/>
              <a:gd name="connsiteY6" fmla="*/ 5493033 h 5518433"/>
              <a:gd name="connsiteX0" fmla="*/ 7340600 w 10622378"/>
              <a:gd name="connsiteY0" fmla="*/ 5493033 h 5518433"/>
              <a:gd name="connsiteX1" fmla="*/ 9472439 w 10622378"/>
              <a:gd name="connsiteY1" fmla="*/ 2101156 h 5518433"/>
              <a:gd name="connsiteX2" fmla="*/ 10622378 w 10622378"/>
              <a:gd name="connsiteY2" fmla="*/ 772 h 5518433"/>
              <a:gd name="connsiteX3" fmla="*/ 1864978 w 10622378"/>
              <a:gd name="connsiteY3" fmla="*/ 990395 h 5518433"/>
              <a:gd name="connsiteX4" fmla="*/ 1764029 w 10622378"/>
              <a:gd name="connsiteY4" fmla="*/ 5458841 h 5518433"/>
              <a:gd name="connsiteX5" fmla="*/ 0 w 10622378"/>
              <a:gd name="connsiteY5" fmla="*/ 5518433 h 5518433"/>
              <a:gd name="connsiteX6" fmla="*/ 7340600 w 10622378"/>
              <a:gd name="connsiteY6" fmla="*/ 5493033 h 5518433"/>
              <a:gd name="connsiteX0" fmla="*/ 7340600 w 10622378"/>
              <a:gd name="connsiteY0" fmla="*/ 5493033 h 5518433"/>
              <a:gd name="connsiteX1" fmla="*/ 9472439 w 10622378"/>
              <a:gd name="connsiteY1" fmla="*/ 2101156 h 5518433"/>
              <a:gd name="connsiteX2" fmla="*/ 10622378 w 10622378"/>
              <a:gd name="connsiteY2" fmla="*/ 772 h 5518433"/>
              <a:gd name="connsiteX3" fmla="*/ 1864978 w 10622378"/>
              <a:gd name="connsiteY3" fmla="*/ 990395 h 5518433"/>
              <a:gd name="connsiteX4" fmla="*/ 1764029 w 10622378"/>
              <a:gd name="connsiteY4" fmla="*/ 5458841 h 5518433"/>
              <a:gd name="connsiteX5" fmla="*/ 0 w 10622378"/>
              <a:gd name="connsiteY5" fmla="*/ 5518433 h 5518433"/>
              <a:gd name="connsiteX6" fmla="*/ 7340600 w 10622378"/>
              <a:gd name="connsiteY6" fmla="*/ 5493033 h 5518433"/>
              <a:gd name="connsiteX0" fmla="*/ 7340600 w 10622378"/>
              <a:gd name="connsiteY0" fmla="*/ 5493033 h 5518433"/>
              <a:gd name="connsiteX1" fmla="*/ 9472439 w 10622378"/>
              <a:gd name="connsiteY1" fmla="*/ 2101156 h 5518433"/>
              <a:gd name="connsiteX2" fmla="*/ 10622378 w 10622378"/>
              <a:gd name="connsiteY2" fmla="*/ 772 h 5518433"/>
              <a:gd name="connsiteX3" fmla="*/ 1864978 w 10622378"/>
              <a:gd name="connsiteY3" fmla="*/ 990395 h 5518433"/>
              <a:gd name="connsiteX4" fmla="*/ 1764029 w 10622378"/>
              <a:gd name="connsiteY4" fmla="*/ 5458841 h 5518433"/>
              <a:gd name="connsiteX5" fmla="*/ 0 w 10622378"/>
              <a:gd name="connsiteY5" fmla="*/ 5518433 h 5518433"/>
              <a:gd name="connsiteX6" fmla="*/ 7340600 w 10622378"/>
              <a:gd name="connsiteY6" fmla="*/ 5493033 h 5518433"/>
              <a:gd name="connsiteX0" fmla="*/ 5935394 w 9217172"/>
              <a:gd name="connsiteY0" fmla="*/ 5493033 h 5505733"/>
              <a:gd name="connsiteX1" fmla="*/ 8067233 w 9217172"/>
              <a:gd name="connsiteY1" fmla="*/ 2101156 h 5505733"/>
              <a:gd name="connsiteX2" fmla="*/ 9217172 w 9217172"/>
              <a:gd name="connsiteY2" fmla="*/ 772 h 5505733"/>
              <a:gd name="connsiteX3" fmla="*/ 459772 w 9217172"/>
              <a:gd name="connsiteY3" fmla="*/ 990395 h 5505733"/>
              <a:gd name="connsiteX4" fmla="*/ 358823 w 9217172"/>
              <a:gd name="connsiteY4" fmla="*/ 5458841 h 5505733"/>
              <a:gd name="connsiteX5" fmla="*/ 430807 w 9217172"/>
              <a:gd name="connsiteY5" fmla="*/ 5505733 h 5505733"/>
              <a:gd name="connsiteX6" fmla="*/ 5935394 w 9217172"/>
              <a:gd name="connsiteY6" fmla="*/ 5493033 h 5505733"/>
              <a:gd name="connsiteX0" fmla="*/ 6143683 w 9425461"/>
              <a:gd name="connsiteY0" fmla="*/ 5493033 h 5844950"/>
              <a:gd name="connsiteX1" fmla="*/ 8275522 w 9425461"/>
              <a:gd name="connsiteY1" fmla="*/ 2101156 h 5844950"/>
              <a:gd name="connsiteX2" fmla="*/ 9425461 w 9425461"/>
              <a:gd name="connsiteY2" fmla="*/ 772 h 5844950"/>
              <a:gd name="connsiteX3" fmla="*/ 668061 w 9425461"/>
              <a:gd name="connsiteY3" fmla="*/ 990395 h 5844950"/>
              <a:gd name="connsiteX4" fmla="*/ 567112 w 9425461"/>
              <a:gd name="connsiteY4" fmla="*/ 5458841 h 5844950"/>
              <a:gd name="connsiteX5" fmla="*/ 639096 w 9425461"/>
              <a:gd name="connsiteY5" fmla="*/ 5505733 h 5844950"/>
              <a:gd name="connsiteX6" fmla="*/ 6143683 w 9425461"/>
              <a:gd name="connsiteY6" fmla="*/ 5493033 h 5844950"/>
              <a:gd name="connsiteX0" fmla="*/ 6135050 w 9416828"/>
              <a:gd name="connsiteY0" fmla="*/ 5493033 h 5690831"/>
              <a:gd name="connsiteX1" fmla="*/ 8266889 w 9416828"/>
              <a:gd name="connsiteY1" fmla="*/ 2101156 h 5690831"/>
              <a:gd name="connsiteX2" fmla="*/ 9416828 w 9416828"/>
              <a:gd name="connsiteY2" fmla="*/ 772 h 5690831"/>
              <a:gd name="connsiteX3" fmla="*/ 659428 w 9416828"/>
              <a:gd name="connsiteY3" fmla="*/ 990395 h 5690831"/>
              <a:gd name="connsiteX4" fmla="*/ 578435 w 9416828"/>
              <a:gd name="connsiteY4" fmla="*/ 4328541 h 5690831"/>
              <a:gd name="connsiteX5" fmla="*/ 630463 w 9416828"/>
              <a:gd name="connsiteY5" fmla="*/ 5505733 h 5690831"/>
              <a:gd name="connsiteX6" fmla="*/ 6135050 w 9416828"/>
              <a:gd name="connsiteY6" fmla="*/ 5493033 h 5690831"/>
              <a:gd name="connsiteX0" fmla="*/ 5955094 w 9236872"/>
              <a:gd name="connsiteY0" fmla="*/ 5493033 h 5725064"/>
              <a:gd name="connsiteX1" fmla="*/ 8086933 w 9236872"/>
              <a:gd name="connsiteY1" fmla="*/ 2101156 h 5725064"/>
              <a:gd name="connsiteX2" fmla="*/ 9236872 w 9236872"/>
              <a:gd name="connsiteY2" fmla="*/ 772 h 5725064"/>
              <a:gd name="connsiteX3" fmla="*/ 479472 w 9236872"/>
              <a:gd name="connsiteY3" fmla="*/ 990395 h 5725064"/>
              <a:gd name="connsiteX4" fmla="*/ 398479 w 9236872"/>
              <a:gd name="connsiteY4" fmla="*/ 4328541 h 5725064"/>
              <a:gd name="connsiteX5" fmla="*/ 450507 w 9236872"/>
              <a:gd name="connsiteY5" fmla="*/ 5505733 h 5725064"/>
              <a:gd name="connsiteX6" fmla="*/ 5955094 w 9236872"/>
              <a:gd name="connsiteY6" fmla="*/ 5493033 h 5725064"/>
              <a:gd name="connsiteX0" fmla="*/ 6011886 w 9293664"/>
              <a:gd name="connsiteY0" fmla="*/ 5493033 h 5725064"/>
              <a:gd name="connsiteX1" fmla="*/ 8143725 w 9293664"/>
              <a:gd name="connsiteY1" fmla="*/ 2101156 h 5725064"/>
              <a:gd name="connsiteX2" fmla="*/ 9293664 w 9293664"/>
              <a:gd name="connsiteY2" fmla="*/ 772 h 5725064"/>
              <a:gd name="connsiteX3" fmla="*/ 536264 w 9293664"/>
              <a:gd name="connsiteY3" fmla="*/ 990395 h 5725064"/>
              <a:gd name="connsiteX4" fmla="*/ 455271 w 9293664"/>
              <a:gd name="connsiteY4" fmla="*/ 4328541 h 5725064"/>
              <a:gd name="connsiteX5" fmla="*/ 507299 w 9293664"/>
              <a:gd name="connsiteY5" fmla="*/ 5505733 h 5725064"/>
              <a:gd name="connsiteX6" fmla="*/ 6011886 w 9293664"/>
              <a:gd name="connsiteY6" fmla="*/ 5493033 h 5725064"/>
              <a:gd name="connsiteX0" fmla="*/ 6011886 w 9293664"/>
              <a:gd name="connsiteY0" fmla="*/ 5493033 h 5725064"/>
              <a:gd name="connsiteX1" fmla="*/ 8143725 w 9293664"/>
              <a:gd name="connsiteY1" fmla="*/ 2101156 h 5725064"/>
              <a:gd name="connsiteX2" fmla="*/ 9293664 w 9293664"/>
              <a:gd name="connsiteY2" fmla="*/ 772 h 5725064"/>
              <a:gd name="connsiteX3" fmla="*/ 536264 w 9293664"/>
              <a:gd name="connsiteY3" fmla="*/ 990395 h 5725064"/>
              <a:gd name="connsiteX4" fmla="*/ 455271 w 9293664"/>
              <a:gd name="connsiteY4" fmla="*/ 4328541 h 5725064"/>
              <a:gd name="connsiteX5" fmla="*/ 507299 w 9293664"/>
              <a:gd name="connsiteY5" fmla="*/ 5505733 h 5725064"/>
              <a:gd name="connsiteX6" fmla="*/ 6011886 w 9293664"/>
              <a:gd name="connsiteY6" fmla="*/ 5493033 h 5725064"/>
              <a:gd name="connsiteX0" fmla="*/ 5955094 w 9236872"/>
              <a:gd name="connsiteY0" fmla="*/ 5493033 h 5725064"/>
              <a:gd name="connsiteX1" fmla="*/ 8086933 w 9236872"/>
              <a:gd name="connsiteY1" fmla="*/ 2101156 h 5725064"/>
              <a:gd name="connsiteX2" fmla="*/ 9236872 w 9236872"/>
              <a:gd name="connsiteY2" fmla="*/ 772 h 5725064"/>
              <a:gd name="connsiteX3" fmla="*/ 479472 w 9236872"/>
              <a:gd name="connsiteY3" fmla="*/ 990395 h 5725064"/>
              <a:gd name="connsiteX4" fmla="*/ 398479 w 9236872"/>
              <a:gd name="connsiteY4" fmla="*/ 4328541 h 5725064"/>
              <a:gd name="connsiteX5" fmla="*/ 450507 w 9236872"/>
              <a:gd name="connsiteY5" fmla="*/ 5505733 h 5725064"/>
              <a:gd name="connsiteX6" fmla="*/ 5955094 w 9236872"/>
              <a:gd name="connsiteY6" fmla="*/ 5493033 h 5725064"/>
              <a:gd name="connsiteX0" fmla="*/ 5955094 w 9236872"/>
              <a:gd name="connsiteY0" fmla="*/ 5492345 h 5724376"/>
              <a:gd name="connsiteX1" fmla="*/ 8086933 w 9236872"/>
              <a:gd name="connsiteY1" fmla="*/ 2100468 h 5724376"/>
              <a:gd name="connsiteX2" fmla="*/ 9236872 w 9236872"/>
              <a:gd name="connsiteY2" fmla="*/ 84 h 5724376"/>
              <a:gd name="connsiteX3" fmla="*/ 479472 w 9236872"/>
              <a:gd name="connsiteY3" fmla="*/ 989707 h 5724376"/>
              <a:gd name="connsiteX4" fmla="*/ 398479 w 9236872"/>
              <a:gd name="connsiteY4" fmla="*/ 4327853 h 5724376"/>
              <a:gd name="connsiteX5" fmla="*/ 450507 w 9236872"/>
              <a:gd name="connsiteY5" fmla="*/ 5505045 h 5724376"/>
              <a:gd name="connsiteX6" fmla="*/ 5955094 w 9236872"/>
              <a:gd name="connsiteY6" fmla="*/ 5492345 h 5724376"/>
              <a:gd name="connsiteX0" fmla="*/ 5955094 w 9236872"/>
              <a:gd name="connsiteY0" fmla="*/ 5711460 h 5943491"/>
              <a:gd name="connsiteX1" fmla="*/ 8086933 w 9236872"/>
              <a:gd name="connsiteY1" fmla="*/ 2319583 h 5943491"/>
              <a:gd name="connsiteX2" fmla="*/ 9236872 w 9236872"/>
              <a:gd name="connsiteY2" fmla="*/ 219199 h 5943491"/>
              <a:gd name="connsiteX3" fmla="*/ 5399758 w 9236872"/>
              <a:gd name="connsiteY3" fmla="*/ 122482 h 5943491"/>
              <a:gd name="connsiteX4" fmla="*/ 479472 w 9236872"/>
              <a:gd name="connsiteY4" fmla="*/ 1208822 h 5943491"/>
              <a:gd name="connsiteX5" fmla="*/ 398479 w 9236872"/>
              <a:gd name="connsiteY5" fmla="*/ 4546968 h 5943491"/>
              <a:gd name="connsiteX6" fmla="*/ 450507 w 9236872"/>
              <a:gd name="connsiteY6" fmla="*/ 5724160 h 5943491"/>
              <a:gd name="connsiteX7" fmla="*/ 5955094 w 9236872"/>
              <a:gd name="connsiteY7" fmla="*/ 5711460 h 5943491"/>
              <a:gd name="connsiteX0" fmla="*/ 5955094 w 9236872"/>
              <a:gd name="connsiteY0" fmla="*/ 5677170 h 5909201"/>
              <a:gd name="connsiteX1" fmla="*/ 8086933 w 9236872"/>
              <a:gd name="connsiteY1" fmla="*/ 2285293 h 5909201"/>
              <a:gd name="connsiteX2" fmla="*/ 9236872 w 9236872"/>
              <a:gd name="connsiteY2" fmla="*/ 184909 h 5909201"/>
              <a:gd name="connsiteX3" fmla="*/ 5399758 w 9236872"/>
              <a:gd name="connsiteY3" fmla="*/ 88192 h 5909201"/>
              <a:gd name="connsiteX4" fmla="*/ 479472 w 9236872"/>
              <a:gd name="connsiteY4" fmla="*/ 1174532 h 5909201"/>
              <a:gd name="connsiteX5" fmla="*/ 398479 w 9236872"/>
              <a:gd name="connsiteY5" fmla="*/ 4512678 h 5909201"/>
              <a:gd name="connsiteX6" fmla="*/ 450507 w 9236872"/>
              <a:gd name="connsiteY6" fmla="*/ 5689870 h 5909201"/>
              <a:gd name="connsiteX7" fmla="*/ 5955094 w 9236872"/>
              <a:gd name="connsiteY7" fmla="*/ 5677170 h 5909201"/>
              <a:gd name="connsiteX0" fmla="*/ 5955094 w 9236872"/>
              <a:gd name="connsiteY0" fmla="*/ 5677170 h 5909201"/>
              <a:gd name="connsiteX1" fmla="*/ 8086933 w 9236872"/>
              <a:gd name="connsiteY1" fmla="*/ 2285293 h 5909201"/>
              <a:gd name="connsiteX2" fmla="*/ 9236872 w 9236872"/>
              <a:gd name="connsiteY2" fmla="*/ 184909 h 5909201"/>
              <a:gd name="connsiteX3" fmla="*/ 5399758 w 9236872"/>
              <a:gd name="connsiteY3" fmla="*/ 88192 h 5909201"/>
              <a:gd name="connsiteX4" fmla="*/ 479472 w 9236872"/>
              <a:gd name="connsiteY4" fmla="*/ 1174532 h 5909201"/>
              <a:gd name="connsiteX5" fmla="*/ 398479 w 9236872"/>
              <a:gd name="connsiteY5" fmla="*/ 4512678 h 5909201"/>
              <a:gd name="connsiteX6" fmla="*/ 450507 w 9236872"/>
              <a:gd name="connsiteY6" fmla="*/ 5689870 h 5909201"/>
              <a:gd name="connsiteX7" fmla="*/ 5955094 w 9236872"/>
              <a:gd name="connsiteY7" fmla="*/ 5677170 h 5909201"/>
              <a:gd name="connsiteX0" fmla="*/ 5955094 w 9236872"/>
              <a:gd name="connsiteY0" fmla="*/ 5620089 h 5852120"/>
              <a:gd name="connsiteX1" fmla="*/ 8086933 w 9236872"/>
              <a:gd name="connsiteY1" fmla="*/ 2228212 h 5852120"/>
              <a:gd name="connsiteX2" fmla="*/ 9236872 w 9236872"/>
              <a:gd name="connsiteY2" fmla="*/ 127828 h 5852120"/>
              <a:gd name="connsiteX3" fmla="*/ 5399758 w 9236872"/>
              <a:gd name="connsiteY3" fmla="*/ 31111 h 5852120"/>
              <a:gd name="connsiteX4" fmla="*/ 479472 w 9236872"/>
              <a:gd name="connsiteY4" fmla="*/ 1117451 h 5852120"/>
              <a:gd name="connsiteX5" fmla="*/ 398479 w 9236872"/>
              <a:gd name="connsiteY5" fmla="*/ 4455597 h 5852120"/>
              <a:gd name="connsiteX6" fmla="*/ 450507 w 9236872"/>
              <a:gd name="connsiteY6" fmla="*/ 5632789 h 5852120"/>
              <a:gd name="connsiteX7" fmla="*/ 5955094 w 9236872"/>
              <a:gd name="connsiteY7" fmla="*/ 5620089 h 5852120"/>
              <a:gd name="connsiteX0" fmla="*/ 5955094 w 9236872"/>
              <a:gd name="connsiteY0" fmla="*/ 5620089 h 5852120"/>
              <a:gd name="connsiteX1" fmla="*/ 8086933 w 9236872"/>
              <a:gd name="connsiteY1" fmla="*/ 2228212 h 5852120"/>
              <a:gd name="connsiteX2" fmla="*/ 9236872 w 9236872"/>
              <a:gd name="connsiteY2" fmla="*/ 127828 h 5852120"/>
              <a:gd name="connsiteX3" fmla="*/ 5399758 w 9236872"/>
              <a:gd name="connsiteY3" fmla="*/ 31111 h 5852120"/>
              <a:gd name="connsiteX4" fmla="*/ 479472 w 9236872"/>
              <a:gd name="connsiteY4" fmla="*/ 1117451 h 5852120"/>
              <a:gd name="connsiteX5" fmla="*/ 398479 w 9236872"/>
              <a:gd name="connsiteY5" fmla="*/ 4455597 h 5852120"/>
              <a:gd name="connsiteX6" fmla="*/ 450507 w 9236872"/>
              <a:gd name="connsiteY6" fmla="*/ 5632789 h 5852120"/>
              <a:gd name="connsiteX7" fmla="*/ 5955094 w 9236872"/>
              <a:gd name="connsiteY7" fmla="*/ 5620089 h 5852120"/>
              <a:gd name="connsiteX0" fmla="*/ 5955094 w 9236872"/>
              <a:gd name="connsiteY0" fmla="*/ 5620089 h 5852120"/>
              <a:gd name="connsiteX1" fmla="*/ 8086933 w 9236872"/>
              <a:gd name="connsiteY1" fmla="*/ 2228212 h 5852120"/>
              <a:gd name="connsiteX2" fmla="*/ 9236872 w 9236872"/>
              <a:gd name="connsiteY2" fmla="*/ 127828 h 5852120"/>
              <a:gd name="connsiteX3" fmla="*/ 5399758 w 9236872"/>
              <a:gd name="connsiteY3" fmla="*/ 31111 h 5852120"/>
              <a:gd name="connsiteX4" fmla="*/ 479472 w 9236872"/>
              <a:gd name="connsiteY4" fmla="*/ 1117451 h 5852120"/>
              <a:gd name="connsiteX5" fmla="*/ 398479 w 9236872"/>
              <a:gd name="connsiteY5" fmla="*/ 4455597 h 5852120"/>
              <a:gd name="connsiteX6" fmla="*/ 450507 w 9236872"/>
              <a:gd name="connsiteY6" fmla="*/ 5632789 h 5852120"/>
              <a:gd name="connsiteX7" fmla="*/ 5955094 w 9236872"/>
              <a:gd name="connsiteY7" fmla="*/ 5620089 h 5852120"/>
              <a:gd name="connsiteX0" fmla="*/ 6014964 w 9236872"/>
              <a:gd name="connsiteY0" fmla="*/ 5581989 h 5852120"/>
              <a:gd name="connsiteX1" fmla="*/ 8086933 w 9236872"/>
              <a:gd name="connsiteY1" fmla="*/ 2228212 h 5852120"/>
              <a:gd name="connsiteX2" fmla="*/ 9236872 w 9236872"/>
              <a:gd name="connsiteY2" fmla="*/ 127828 h 5852120"/>
              <a:gd name="connsiteX3" fmla="*/ 5399758 w 9236872"/>
              <a:gd name="connsiteY3" fmla="*/ 31111 h 5852120"/>
              <a:gd name="connsiteX4" fmla="*/ 479472 w 9236872"/>
              <a:gd name="connsiteY4" fmla="*/ 1117451 h 5852120"/>
              <a:gd name="connsiteX5" fmla="*/ 398479 w 9236872"/>
              <a:gd name="connsiteY5" fmla="*/ 4455597 h 5852120"/>
              <a:gd name="connsiteX6" fmla="*/ 450507 w 9236872"/>
              <a:gd name="connsiteY6" fmla="*/ 5632789 h 5852120"/>
              <a:gd name="connsiteX7" fmla="*/ 6014964 w 9236872"/>
              <a:gd name="connsiteY7" fmla="*/ 5581989 h 5852120"/>
              <a:gd name="connsiteX0" fmla="*/ 5619656 w 8841564"/>
              <a:gd name="connsiteY0" fmla="*/ 5581989 h 5633694"/>
              <a:gd name="connsiteX1" fmla="*/ 7691625 w 8841564"/>
              <a:gd name="connsiteY1" fmla="*/ 2228212 h 5633694"/>
              <a:gd name="connsiteX2" fmla="*/ 8841564 w 8841564"/>
              <a:gd name="connsiteY2" fmla="*/ 127828 h 5633694"/>
              <a:gd name="connsiteX3" fmla="*/ 5004450 w 8841564"/>
              <a:gd name="connsiteY3" fmla="*/ 31111 h 5633694"/>
              <a:gd name="connsiteX4" fmla="*/ 84164 w 8841564"/>
              <a:gd name="connsiteY4" fmla="*/ 1117451 h 5633694"/>
              <a:gd name="connsiteX5" fmla="*/ 3171 w 8841564"/>
              <a:gd name="connsiteY5" fmla="*/ 4455597 h 5633694"/>
              <a:gd name="connsiteX6" fmla="*/ 55199 w 8841564"/>
              <a:gd name="connsiteY6" fmla="*/ 5632789 h 5633694"/>
              <a:gd name="connsiteX7" fmla="*/ 5619656 w 8841564"/>
              <a:gd name="connsiteY7" fmla="*/ 5581989 h 5633694"/>
              <a:gd name="connsiteX0" fmla="*/ 5679526 w 8841564"/>
              <a:gd name="connsiteY0" fmla="*/ 5594689 h 5633694"/>
              <a:gd name="connsiteX1" fmla="*/ 7691625 w 8841564"/>
              <a:gd name="connsiteY1" fmla="*/ 2228212 h 5633694"/>
              <a:gd name="connsiteX2" fmla="*/ 8841564 w 8841564"/>
              <a:gd name="connsiteY2" fmla="*/ 127828 h 5633694"/>
              <a:gd name="connsiteX3" fmla="*/ 5004450 w 8841564"/>
              <a:gd name="connsiteY3" fmla="*/ 31111 h 5633694"/>
              <a:gd name="connsiteX4" fmla="*/ 84164 w 8841564"/>
              <a:gd name="connsiteY4" fmla="*/ 1117451 h 5633694"/>
              <a:gd name="connsiteX5" fmla="*/ 3171 w 8841564"/>
              <a:gd name="connsiteY5" fmla="*/ 4455597 h 5633694"/>
              <a:gd name="connsiteX6" fmla="*/ 55199 w 8841564"/>
              <a:gd name="connsiteY6" fmla="*/ 5632789 h 5633694"/>
              <a:gd name="connsiteX7" fmla="*/ 5679526 w 8841564"/>
              <a:gd name="connsiteY7" fmla="*/ 5594689 h 5633694"/>
              <a:gd name="connsiteX0" fmla="*/ 5679526 w 8841564"/>
              <a:gd name="connsiteY0" fmla="*/ 5594689 h 5633694"/>
              <a:gd name="connsiteX1" fmla="*/ 7691625 w 8841564"/>
              <a:gd name="connsiteY1" fmla="*/ 2228212 h 5633694"/>
              <a:gd name="connsiteX2" fmla="*/ 8841564 w 8841564"/>
              <a:gd name="connsiteY2" fmla="*/ 127828 h 5633694"/>
              <a:gd name="connsiteX3" fmla="*/ 5004450 w 8841564"/>
              <a:gd name="connsiteY3" fmla="*/ 31111 h 5633694"/>
              <a:gd name="connsiteX4" fmla="*/ 84164 w 8841564"/>
              <a:gd name="connsiteY4" fmla="*/ 1117451 h 5633694"/>
              <a:gd name="connsiteX5" fmla="*/ 3171 w 8841564"/>
              <a:gd name="connsiteY5" fmla="*/ 4455597 h 5633694"/>
              <a:gd name="connsiteX6" fmla="*/ 55199 w 8841564"/>
              <a:gd name="connsiteY6" fmla="*/ 5632789 h 5633694"/>
              <a:gd name="connsiteX7" fmla="*/ 5679526 w 8841564"/>
              <a:gd name="connsiteY7" fmla="*/ 5594689 h 563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1564" h="5633694">
                <a:moveTo>
                  <a:pt x="5679526" y="5594689"/>
                </a:moveTo>
                <a:lnTo>
                  <a:pt x="7691625" y="2228212"/>
                </a:lnTo>
                <a:lnTo>
                  <a:pt x="8841564" y="127828"/>
                </a:lnTo>
                <a:cubicBezTo>
                  <a:pt x="8087700" y="30461"/>
                  <a:pt x="7501763" y="-44926"/>
                  <a:pt x="5004450" y="31111"/>
                </a:cubicBezTo>
                <a:cubicBezTo>
                  <a:pt x="4323193" y="107148"/>
                  <a:pt x="931015" y="801253"/>
                  <a:pt x="84164" y="1117451"/>
                </a:cubicBezTo>
                <a:cubicBezTo>
                  <a:pt x="32921" y="1216122"/>
                  <a:pt x="-12591" y="2633636"/>
                  <a:pt x="3171" y="4455597"/>
                </a:cubicBezTo>
                <a:cubicBezTo>
                  <a:pt x="53775" y="4894561"/>
                  <a:pt x="-15361" y="5663725"/>
                  <a:pt x="55199" y="5632789"/>
                </a:cubicBezTo>
                <a:lnTo>
                  <a:pt x="5679526" y="559468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6DE4646-C13C-4BC5-AAD8-1DE74EA4F87F}"/>
              </a:ext>
            </a:extLst>
          </p:cNvPr>
          <p:cNvCxnSpPr>
            <a:cxnSpLocks/>
          </p:cNvCxnSpPr>
          <p:nvPr/>
        </p:nvCxnSpPr>
        <p:spPr>
          <a:xfrm>
            <a:off x="5427093" y="1325327"/>
            <a:ext cx="2011374" cy="55881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11F266D-A9E9-4C49-ADB3-35F17D5A7C05}"/>
              </a:ext>
            </a:extLst>
          </p:cNvPr>
          <p:cNvCxnSpPr>
            <a:cxnSpLocks/>
          </p:cNvCxnSpPr>
          <p:nvPr/>
        </p:nvCxnSpPr>
        <p:spPr>
          <a:xfrm flipH="1" flipV="1">
            <a:off x="5090746" y="0"/>
            <a:ext cx="336170" cy="13314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513F4FED-4130-4F97-8FAD-3CE68945CB4F}"/>
              </a:ext>
            </a:extLst>
          </p:cNvPr>
          <p:cNvSpPr/>
          <p:nvPr/>
        </p:nvSpPr>
        <p:spPr>
          <a:xfrm>
            <a:off x="1133176" y="1331424"/>
            <a:ext cx="4290646" cy="5486400"/>
          </a:xfrm>
          <a:custGeom>
            <a:avLst/>
            <a:gdLst>
              <a:gd name="connsiteX0" fmla="*/ 4281854 w 4281854"/>
              <a:gd name="connsiteY0" fmla="*/ 0 h 5486400"/>
              <a:gd name="connsiteX1" fmla="*/ 1916723 w 4281854"/>
              <a:gd name="connsiteY1" fmla="*/ 1055077 h 5486400"/>
              <a:gd name="connsiteX2" fmla="*/ 0 w 4281854"/>
              <a:gd name="connsiteY2" fmla="*/ 5486400 h 5486400"/>
              <a:gd name="connsiteX3" fmla="*/ 0 w 4281854"/>
              <a:gd name="connsiteY3" fmla="*/ 5486400 h 5486400"/>
              <a:gd name="connsiteX0" fmla="*/ 4281854 w 4281854"/>
              <a:gd name="connsiteY0" fmla="*/ 0 h 5486400"/>
              <a:gd name="connsiteX1" fmla="*/ 2022014 w 4281854"/>
              <a:gd name="connsiteY1" fmla="*/ 1266092 h 5486400"/>
              <a:gd name="connsiteX2" fmla="*/ 0 w 4281854"/>
              <a:gd name="connsiteY2" fmla="*/ 5486400 h 5486400"/>
              <a:gd name="connsiteX3" fmla="*/ 0 w 4281854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1854" h="5486400">
                <a:moveTo>
                  <a:pt x="4281854" y="0"/>
                </a:moveTo>
                <a:cubicBezTo>
                  <a:pt x="3456109" y="70338"/>
                  <a:pt x="2735656" y="351692"/>
                  <a:pt x="2022014" y="1266092"/>
                </a:cubicBezTo>
                <a:cubicBezTo>
                  <a:pt x="1308372" y="2180492"/>
                  <a:pt x="337002" y="4783015"/>
                  <a:pt x="0" y="5486400"/>
                </a:cubicBezTo>
                <a:lnTo>
                  <a:pt x="0" y="548640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437D0ABA-77A8-4652-8426-9E11270932EB}"/>
              </a:ext>
            </a:extLst>
          </p:cNvPr>
          <p:cNvSpPr/>
          <p:nvPr/>
        </p:nvSpPr>
        <p:spPr>
          <a:xfrm>
            <a:off x="5424854" y="1209172"/>
            <a:ext cx="5629141" cy="1109731"/>
          </a:xfrm>
          <a:custGeom>
            <a:avLst/>
            <a:gdLst>
              <a:gd name="connsiteX0" fmla="*/ 0 w 5913911"/>
              <a:gd name="connsiteY0" fmla="*/ 42726 h 1035513"/>
              <a:gd name="connsiteX1" fmla="*/ 2699238 w 5913911"/>
              <a:gd name="connsiteY1" fmla="*/ 104272 h 1035513"/>
              <a:gd name="connsiteX2" fmla="*/ 5618284 w 5913911"/>
              <a:gd name="connsiteY2" fmla="*/ 948334 h 1035513"/>
              <a:gd name="connsiteX3" fmla="*/ 5662246 w 5913911"/>
              <a:gd name="connsiteY3" fmla="*/ 965918 h 1035513"/>
              <a:gd name="connsiteX0" fmla="*/ 0 w 5915824"/>
              <a:gd name="connsiteY0" fmla="*/ 109675 h 1109731"/>
              <a:gd name="connsiteX1" fmla="*/ 2671518 w 5915824"/>
              <a:gd name="connsiteY1" fmla="*/ 65713 h 1109731"/>
              <a:gd name="connsiteX2" fmla="*/ 5618284 w 5915824"/>
              <a:gd name="connsiteY2" fmla="*/ 1015283 h 1109731"/>
              <a:gd name="connsiteX3" fmla="*/ 5662246 w 5915824"/>
              <a:gd name="connsiteY3" fmla="*/ 1032867 h 110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824" h="1109731">
                <a:moveTo>
                  <a:pt x="0" y="109675"/>
                </a:moveTo>
                <a:cubicBezTo>
                  <a:pt x="881428" y="64980"/>
                  <a:pt x="1735137" y="-85222"/>
                  <a:pt x="2671518" y="65713"/>
                </a:cubicBezTo>
                <a:cubicBezTo>
                  <a:pt x="3607899" y="216648"/>
                  <a:pt x="5119829" y="854091"/>
                  <a:pt x="5618284" y="1015283"/>
                </a:cubicBezTo>
                <a:cubicBezTo>
                  <a:pt x="6116739" y="1176475"/>
                  <a:pt x="5887182" y="1095879"/>
                  <a:pt x="5662246" y="1032867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C85D1AAA-3939-4B85-9D8F-681CECB64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19">
            <a:off x="4573332" y="441400"/>
            <a:ext cx="1795089" cy="1780055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9A564490-3CFC-436E-A2ED-65509D7C2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7" y="5398932"/>
            <a:ext cx="3639319" cy="627889"/>
          </a:xfrm>
          <a:prstGeom prst="rect">
            <a:avLst/>
          </a:prstGeom>
        </p:spPr>
      </p:pic>
      <p:pic>
        <p:nvPicPr>
          <p:cNvPr id="39" name="Immagine 38" descr="Immagine che contiene maglietta, segnale&#10;&#10;Descrizione generata automaticamente">
            <a:extLst>
              <a:ext uri="{FF2B5EF4-FFF2-40B4-BE49-F238E27FC236}">
                <a16:creationId xmlns:a16="http://schemas.microsoft.com/office/drawing/2014/main" id="{69E43C32-48B3-43D5-8060-7F3BB0BF6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8" y="858651"/>
            <a:ext cx="3063246" cy="701041"/>
          </a:xfrm>
          <a:prstGeom prst="rect">
            <a:avLst/>
          </a:prstGeom>
        </p:spPr>
      </p:pic>
      <p:pic>
        <p:nvPicPr>
          <p:cNvPr id="41" name="Immagine 40" descr="Immagine che contiene finestra&#10;&#10;Descrizione generata automaticamente">
            <a:extLst>
              <a:ext uri="{FF2B5EF4-FFF2-40B4-BE49-F238E27FC236}">
                <a16:creationId xmlns:a16="http://schemas.microsoft.com/office/drawing/2014/main" id="{ADC91ABD-8501-4E95-90A2-E1439448D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92" y="374701"/>
            <a:ext cx="3959360" cy="627889"/>
          </a:xfrm>
          <a:prstGeom prst="rect">
            <a:avLst/>
          </a:prstGeom>
        </p:spPr>
      </p:pic>
      <p:pic>
        <p:nvPicPr>
          <p:cNvPr id="43" name="Immagine 42" descr="Immagine che contiene diverso, maglietta, gruppo&#10;&#10;Descrizione generata automaticamente">
            <a:extLst>
              <a:ext uri="{FF2B5EF4-FFF2-40B4-BE49-F238E27FC236}">
                <a16:creationId xmlns:a16="http://schemas.microsoft.com/office/drawing/2014/main" id="{8E4B637B-3A83-4B8E-9EDC-679C3B29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08" y="5398932"/>
            <a:ext cx="2886462" cy="6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9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1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8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9" grpId="0" animBg="1"/>
      <p:bldP spid="31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106DE5-3A4A-4423-82D5-0F8C3458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94" y="333643"/>
            <a:ext cx="7077081" cy="731759"/>
          </a:xfrm>
          <a:prstGeom prst="rect">
            <a:avLst/>
          </a:prstGeom>
        </p:spPr>
      </p:pic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370934E7-36D5-4ADE-8FC5-F2F1E05EA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658">
            <a:off x="798146" y="-308553"/>
            <a:ext cx="4162202" cy="7449033"/>
          </a:xfrm>
          <a:prstGeom prst="rect">
            <a:avLst/>
          </a:prstGeom>
        </p:spPr>
      </p:pic>
      <p:pic>
        <p:nvPicPr>
          <p:cNvPr id="7" name="Immagine 6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522E646A-86D6-480E-B34E-A586308AF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11" y="5443966"/>
            <a:ext cx="3672822" cy="7967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BA719C6-85B1-4C01-AC11-937B98F7E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30" y="1610741"/>
            <a:ext cx="3533637" cy="33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106DE5-3A4A-4423-82D5-0F8C3458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94" y="333643"/>
            <a:ext cx="7077081" cy="731759"/>
          </a:xfrm>
          <a:prstGeom prst="rect">
            <a:avLst/>
          </a:prstGeom>
        </p:spPr>
      </p:pic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370934E7-36D5-4ADE-8FC5-F2F1E05EA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658">
            <a:off x="798146" y="-308553"/>
            <a:ext cx="4162202" cy="7449033"/>
          </a:xfrm>
          <a:prstGeom prst="rect">
            <a:avLst/>
          </a:prstGeom>
        </p:spPr>
      </p:pic>
      <p:pic>
        <p:nvPicPr>
          <p:cNvPr id="7" name="Immagine 6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522E646A-86D6-480E-B34E-A586308AF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11" y="5443966"/>
            <a:ext cx="3672822" cy="7967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BA719C6-85B1-4C01-AC11-937B98F7E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41" y="782034"/>
            <a:ext cx="3417065" cy="3251550"/>
          </a:xfrm>
          <a:prstGeom prst="rect">
            <a:avLst/>
          </a:prstGeom>
        </p:spPr>
      </p:pic>
      <p:pic>
        <p:nvPicPr>
          <p:cNvPr id="13" name="Immagine 12" descr="Immagine che contiene fotografia, persone, donna, segnale&#10;&#10;Descrizione generata automaticamente">
            <a:extLst>
              <a:ext uri="{FF2B5EF4-FFF2-40B4-BE49-F238E27FC236}">
                <a16:creationId xmlns:a16="http://schemas.microsoft.com/office/drawing/2014/main" id="{DF948359-C074-44B7-96B2-CC0DA2AE2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49" y="2514150"/>
            <a:ext cx="3212983" cy="30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106DE5-3A4A-4423-82D5-0F8C34586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94" y="333643"/>
            <a:ext cx="7077081" cy="731759"/>
          </a:xfrm>
          <a:prstGeom prst="rect">
            <a:avLst/>
          </a:prstGeom>
        </p:spPr>
      </p:pic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370934E7-36D5-4ADE-8FC5-F2F1E05EA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9658">
            <a:off x="798146" y="-308553"/>
            <a:ext cx="4162202" cy="7449033"/>
          </a:xfrm>
          <a:prstGeom prst="rect">
            <a:avLst/>
          </a:prstGeom>
        </p:spPr>
      </p:pic>
      <p:pic>
        <p:nvPicPr>
          <p:cNvPr id="7" name="Immagine 6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522E646A-86D6-480E-B34E-A586308AF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11" y="5443966"/>
            <a:ext cx="3672822" cy="796750"/>
          </a:xfrm>
          <a:prstGeom prst="rect">
            <a:avLst/>
          </a:prstGeom>
        </p:spPr>
      </p:pic>
      <p:pic>
        <p:nvPicPr>
          <p:cNvPr id="9" name="Immagine 8" descr="Immagine che contiene cibo, uomo, persone&#10;&#10;Descrizione generata automaticamente">
            <a:extLst>
              <a:ext uri="{FF2B5EF4-FFF2-40B4-BE49-F238E27FC236}">
                <a16:creationId xmlns:a16="http://schemas.microsoft.com/office/drawing/2014/main" id="{FA9C96AC-AFF8-4685-A419-E2EA78C71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40" y="1067868"/>
            <a:ext cx="2912533" cy="43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D52D33-66E9-4DA3-AC53-C1A19D0DB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923" y="767806"/>
            <a:ext cx="3569085" cy="3419482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CCEC445-66C5-4619-9E0B-5F0091C52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888">
            <a:off x="888116" y="67427"/>
            <a:ext cx="4074672" cy="729238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24501E0-B9A1-4BE2-9677-7450AB989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80" y="2772719"/>
            <a:ext cx="3713956" cy="3737314"/>
          </a:xfrm>
          <a:prstGeom prst="rect">
            <a:avLst/>
          </a:prstGeom>
        </p:spPr>
      </p:pic>
      <p:pic>
        <p:nvPicPr>
          <p:cNvPr id="5" name="Immagine 4" descr="Immagine che contiene disegnando, segnale, cibo&#10;&#10;Descrizione generata automaticamente">
            <a:extLst>
              <a:ext uri="{FF2B5EF4-FFF2-40B4-BE49-F238E27FC236}">
                <a16:creationId xmlns:a16="http://schemas.microsoft.com/office/drawing/2014/main" id="{1A4C5938-A512-4FA1-A2F0-62346CAEE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724">
            <a:off x="7084394" y="1418808"/>
            <a:ext cx="3825405" cy="7692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EE3CA2-5439-423B-8621-82722A89B172}"/>
              </a:ext>
            </a:extLst>
          </p:cNvPr>
          <p:cNvSpPr txBox="1"/>
          <p:nvPr/>
        </p:nvSpPr>
        <p:spPr>
          <a:xfrm flipH="1">
            <a:off x="4457700" y="306141"/>
            <a:ext cx="662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 Black" panose="020B0A04020102020204" pitchFamily="34" charset="0"/>
                <a:hlinkClick r:id="rId6"/>
              </a:rPr>
              <a:t>http://www.santommasodavillanova.it/</a:t>
            </a:r>
            <a:endParaRPr lang="it-IT" sz="2400" dirty="0">
              <a:latin typeface="Arial Black" panose="020B0A040201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C52CC24-2F2C-47BC-95CE-CE4E14DD9043}"/>
              </a:ext>
            </a:extLst>
          </p:cNvPr>
          <p:cNvSpPr/>
          <p:nvPr/>
        </p:nvSpPr>
        <p:spPr>
          <a:xfrm>
            <a:off x="1786096" y="6253660"/>
            <a:ext cx="1745440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 Black" panose="020B0A040201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https://www.facebook.com/pg/Oratorio-Castel-Gandolfo-179980352202970/posts/?ref=page_internal</a:t>
            </a:r>
            <a:endParaRPr lang="it-IT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orta, camion, scatola, pezzo&#10;&#10;Descrizione generata automaticamente">
            <a:extLst>
              <a:ext uri="{FF2B5EF4-FFF2-40B4-BE49-F238E27FC236}">
                <a16:creationId xmlns:a16="http://schemas.microsoft.com/office/drawing/2014/main" id="{952F255B-B863-449E-8EE6-369597A1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3" y="762000"/>
            <a:ext cx="8979408" cy="5334000"/>
          </a:xfrm>
          <a:prstGeom prst="rect">
            <a:avLst/>
          </a:prstGeom>
        </p:spPr>
      </p:pic>
      <p:pic>
        <p:nvPicPr>
          <p:cNvPr id="7" name="Immagine 6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C035245B-2BBA-4020-8FE9-743B9083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" y="544062"/>
            <a:ext cx="9412243" cy="5769876"/>
          </a:xfrm>
          <a:prstGeom prst="rect">
            <a:avLst/>
          </a:prstGeom>
        </p:spPr>
      </p:pic>
      <p:pic>
        <p:nvPicPr>
          <p:cNvPr id="11" name="Immagine 10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1B7C9FF-33F7-440D-8B32-0FE2752F6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44" y="4911513"/>
            <a:ext cx="937202" cy="929353"/>
          </a:xfrm>
          <a:prstGeom prst="rect">
            <a:avLst/>
          </a:prstGeom>
        </p:spPr>
      </p:pic>
      <p:pic>
        <p:nvPicPr>
          <p:cNvPr id="17" name="Immagine 16" descr="Immagine che contiene oggetto, orologio, metro&#10;&#10;Descrizione generata automaticamente">
            <a:extLst>
              <a:ext uri="{FF2B5EF4-FFF2-40B4-BE49-F238E27FC236}">
                <a16:creationId xmlns:a16="http://schemas.microsoft.com/office/drawing/2014/main" id="{542FDEDF-99A5-44EB-A8E9-C67AF1E02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27">
            <a:off x="4572755" y="1705875"/>
            <a:ext cx="5461166" cy="77725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CF18B86-15D6-4571-A19F-E342AB4C5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27">
            <a:off x="4539599" y="1914520"/>
            <a:ext cx="5461164" cy="57739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B211D11-EB5E-49B8-AFCD-6BB5F8031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366080">
            <a:off x="8989213" y="5046001"/>
            <a:ext cx="1083542" cy="324442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8472EFB8-81B0-49DC-AB8F-320D4A0F8AFA}"/>
              </a:ext>
            </a:extLst>
          </p:cNvPr>
          <p:cNvSpPr/>
          <p:nvPr/>
        </p:nvSpPr>
        <p:spPr>
          <a:xfrm>
            <a:off x="536331" y="325315"/>
            <a:ext cx="9944100" cy="6224954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B9B8B2CD-6DCA-4401-8E1C-4B042C7D7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61" y="544062"/>
            <a:ext cx="3936170" cy="938649"/>
          </a:xfrm>
          <a:prstGeom prst="rect">
            <a:avLst/>
          </a:prstGeom>
        </p:spPr>
      </p:pic>
      <p:pic>
        <p:nvPicPr>
          <p:cNvPr id="3" name="Immagine 2" descr="Immagine che contiene luce&#10;&#10;Descrizione generata automaticamente">
            <a:extLst>
              <a:ext uri="{FF2B5EF4-FFF2-40B4-BE49-F238E27FC236}">
                <a16:creationId xmlns:a16="http://schemas.microsoft.com/office/drawing/2014/main" id="{F62DE8CD-4DBF-4377-AAD1-39FFEB415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96" y="3289789"/>
            <a:ext cx="3228749" cy="2761941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C4921BC-B8B9-4B71-81F3-E1DAA42F90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986">
            <a:off x="1171072" y="2728196"/>
            <a:ext cx="6319069" cy="8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4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1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7AD60023-D52C-421C-990A-79680C09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661" y="457200"/>
            <a:ext cx="10110508" cy="4521200"/>
          </a:xfrm>
          <a:prstGeom prst="rect">
            <a:avLst/>
          </a:prstGeom>
        </p:spPr>
      </p:pic>
      <p:pic>
        <p:nvPicPr>
          <p:cNvPr id="8" name="Immagine 7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71AF40DA-8DA9-4A42-9FED-871A0DF2B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19">
            <a:off x="1130425" y="5224919"/>
            <a:ext cx="1243454" cy="1233040"/>
          </a:xfrm>
          <a:prstGeom prst="rect">
            <a:avLst/>
          </a:prstGeom>
        </p:spPr>
      </p:pic>
      <p:pic>
        <p:nvPicPr>
          <p:cNvPr id="11" name="Immagine 10" descr="Immagine che contiene cibo&#10;&#10;Descrizione generata automaticamente">
            <a:extLst>
              <a:ext uri="{FF2B5EF4-FFF2-40B4-BE49-F238E27FC236}">
                <a16:creationId xmlns:a16="http://schemas.microsoft.com/office/drawing/2014/main" id="{F475CEC1-8320-4EA1-88A4-7795814ED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84" y="5601154"/>
            <a:ext cx="4257377" cy="79964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EDA7526-9A00-4A49-BC80-5BC7F134F708}"/>
              </a:ext>
            </a:extLst>
          </p:cNvPr>
          <p:cNvSpPr/>
          <p:nvPr/>
        </p:nvSpPr>
        <p:spPr>
          <a:xfrm>
            <a:off x="481661" y="457200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2069B23-73E0-4D24-9959-F42A1616804A}"/>
              </a:ext>
            </a:extLst>
          </p:cNvPr>
          <p:cNvSpPr/>
          <p:nvPr/>
        </p:nvSpPr>
        <p:spPr>
          <a:xfrm>
            <a:off x="2989943" y="4778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107898B-2FBE-4A50-A570-D56393799168}"/>
              </a:ext>
            </a:extLst>
          </p:cNvPr>
          <p:cNvSpPr/>
          <p:nvPr/>
        </p:nvSpPr>
        <p:spPr>
          <a:xfrm>
            <a:off x="5562195" y="4778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5FBDC60-DB8B-4087-BB24-F0FC11FB6FAA}"/>
              </a:ext>
            </a:extLst>
          </p:cNvPr>
          <p:cNvSpPr/>
          <p:nvPr/>
        </p:nvSpPr>
        <p:spPr>
          <a:xfrm>
            <a:off x="8115872" y="4778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15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7AD60023-D52C-421C-990A-79680C09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60" y="1866900"/>
            <a:ext cx="10061871" cy="4394200"/>
          </a:xfrm>
          <a:prstGeom prst="rect">
            <a:avLst/>
          </a:prstGeom>
        </p:spPr>
      </p:pic>
      <p:pic>
        <p:nvPicPr>
          <p:cNvPr id="3" name="Immagine 2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39939383-A923-45C3-A7B1-CB4CB80F2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60" y="317500"/>
            <a:ext cx="3152434" cy="1409700"/>
          </a:xfrm>
          <a:prstGeom prst="rect">
            <a:avLst/>
          </a:prstGeom>
        </p:spPr>
      </p:pic>
      <p:pic>
        <p:nvPicPr>
          <p:cNvPr id="4" name="Immagine 3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724CC46-DE25-4BA3-B9A7-1556835B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19">
            <a:off x="9195744" y="250246"/>
            <a:ext cx="1382634" cy="137105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C822915-2440-431E-AA3F-E746993B21E8}"/>
              </a:ext>
            </a:extLst>
          </p:cNvPr>
          <p:cNvSpPr/>
          <p:nvPr/>
        </p:nvSpPr>
        <p:spPr>
          <a:xfrm>
            <a:off x="621360" y="1866900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F4B2494-09CF-44DA-9D86-89F45C678D3F}"/>
              </a:ext>
            </a:extLst>
          </p:cNvPr>
          <p:cNvSpPr/>
          <p:nvPr/>
        </p:nvSpPr>
        <p:spPr>
          <a:xfrm>
            <a:off x="3129642" y="18875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4F7A205-774F-4307-839F-F17E7A8422FB}"/>
              </a:ext>
            </a:extLst>
          </p:cNvPr>
          <p:cNvSpPr/>
          <p:nvPr/>
        </p:nvSpPr>
        <p:spPr>
          <a:xfrm>
            <a:off x="5643838" y="18875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4EBF6FA-B510-4A63-A42B-D88B359EA6E7}"/>
              </a:ext>
            </a:extLst>
          </p:cNvPr>
          <p:cNvSpPr/>
          <p:nvPr/>
        </p:nvSpPr>
        <p:spPr>
          <a:xfrm>
            <a:off x="8212029" y="18875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745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7AD60023-D52C-421C-990A-79680C09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20" y="1943100"/>
            <a:ext cx="10196133" cy="4445000"/>
          </a:xfrm>
          <a:prstGeom prst="rect">
            <a:avLst/>
          </a:prstGeom>
        </p:spPr>
      </p:pic>
      <p:pic>
        <p:nvPicPr>
          <p:cNvPr id="3" name="Immagine 2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F9492A92-BB3E-4979-A0F8-5291CD45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649" y="317500"/>
            <a:ext cx="3436437" cy="1536700"/>
          </a:xfrm>
          <a:prstGeom prst="rect">
            <a:avLst/>
          </a:prstGeom>
        </p:spPr>
      </p:pic>
      <p:pic>
        <p:nvPicPr>
          <p:cNvPr id="5" name="Immagine 4" descr="Immagine che contiene edificio, fotografia, diverso, via&#10;&#10;Descrizione generata automaticamente">
            <a:extLst>
              <a:ext uri="{FF2B5EF4-FFF2-40B4-BE49-F238E27FC236}">
                <a16:creationId xmlns:a16="http://schemas.microsoft.com/office/drawing/2014/main" id="{CE6A0843-22D4-4210-9650-874BD1BB3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086" y="317500"/>
            <a:ext cx="3518747" cy="1536700"/>
          </a:xfrm>
          <a:prstGeom prst="rect">
            <a:avLst/>
          </a:prstGeom>
        </p:spPr>
      </p:pic>
      <p:pic>
        <p:nvPicPr>
          <p:cNvPr id="6" name="Immagine 5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13820241-0C9F-430B-A99A-2564ADC4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19">
            <a:off x="512896" y="403225"/>
            <a:ext cx="1119213" cy="1109840"/>
          </a:xfrm>
          <a:prstGeom prst="rect">
            <a:avLst/>
          </a:prstGeom>
        </p:spPr>
      </p:pic>
      <p:pic>
        <p:nvPicPr>
          <p:cNvPr id="8" name="Immagine 7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0CA5B695-2B2B-4535-B27C-73ACF129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19">
            <a:off x="9555296" y="403225"/>
            <a:ext cx="1119213" cy="110984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C637A15-53F3-4CCB-99C2-441670415D4C}"/>
              </a:ext>
            </a:extLst>
          </p:cNvPr>
          <p:cNvSpPr/>
          <p:nvPr/>
        </p:nvSpPr>
        <p:spPr>
          <a:xfrm>
            <a:off x="457048" y="1866900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5EF1A0E-CB84-4717-BBB2-ED0819814359}"/>
              </a:ext>
            </a:extLst>
          </p:cNvPr>
          <p:cNvSpPr/>
          <p:nvPr/>
        </p:nvSpPr>
        <p:spPr>
          <a:xfrm>
            <a:off x="2994358" y="18875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30448EE-D569-40E1-8761-8DD6D090283F}"/>
              </a:ext>
            </a:extLst>
          </p:cNvPr>
          <p:cNvSpPr/>
          <p:nvPr/>
        </p:nvSpPr>
        <p:spPr>
          <a:xfrm>
            <a:off x="5508554" y="1887552"/>
            <a:ext cx="250828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7C470F-6E6C-4AC3-A7B2-4D58376A4582}"/>
              </a:ext>
            </a:extLst>
          </p:cNvPr>
          <p:cNvSpPr/>
          <p:nvPr/>
        </p:nvSpPr>
        <p:spPr>
          <a:xfrm>
            <a:off x="8047717" y="1887552"/>
            <a:ext cx="2561922" cy="4521200"/>
          </a:xfrm>
          <a:prstGeom prst="rect">
            <a:avLst/>
          </a:prstGeom>
          <a:solidFill>
            <a:srgbClr val="F2F2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6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60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orta, camion, scatola, pezzo&#10;&#10;Descrizione generata automaticamente">
            <a:extLst>
              <a:ext uri="{FF2B5EF4-FFF2-40B4-BE49-F238E27FC236}">
                <a16:creationId xmlns:a16="http://schemas.microsoft.com/office/drawing/2014/main" id="{952F255B-B863-449E-8EE6-369597A1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3" y="762000"/>
            <a:ext cx="8979408" cy="5334000"/>
          </a:xfrm>
          <a:prstGeom prst="rect">
            <a:avLst/>
          </a:prstGeom>
        </p:spPr>
      </p:pic>
      <p:pic>
        <p:nvPicPr>
          <p:cNvPr id="7" name="Immagine 6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C035245B-2BBA-4020-8FE9-743B9083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" y="544062"/>
            <a:ext cx="9412243" cy="5769876"/>
          </a:xfrm>
          <a:prstGeom prst="rect">
            <a:avLst/>
          </a:prstGeom>
        </p:spPr>
      </p:pic>
      <p:pic>
        <p:nvPicPr>
          <p:cNvPr id="11" name="Immagine 10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1B7C9FF-33F7-440D-8B32-0FE2752F6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89" y="4715370"/>
            <a:ext cx="854758" cy="84759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B211D11-EB5E-49B8-AFCD-6BB5F8031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366080">
            <a:off x="8989213" y="5046001"/>
            <a:ext cx="1083542" cy="324442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8472EFB8-81B0-49DC-AB8F-320D4A0F8AFA}"/>
              </a:ext>
            </a:extLst>
          </p:cNvPr>
          <p:cNvSpPr/>
          <p:nvPr/>
        </p:nvSpPr>
        <p:spPr>
          <a:xfrm>
            <a:off x="536331" y="325315"/>
            <a:ext cx="9944100" cy="6224954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B9B8B2CD-6DCA-4401-8E1C-4B042C7D7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76" y="5641804"/>
            <a:ext cx="3936170" cy="938649"/>
          </a:xfrm>
          <a:prstGeom prst="rect">
            <a:avLst/>
          </a:prstGeom>
        </p:spPr>
      </p:pic>
      <p:pic>
        <p:nvPicPr>
          <p:cNvPr id="3" name="Immagine 2" descr="Immagine che contiene luce&#10;&#10;Descrizione generata automaticamente">
            <a:extLst>
              <a:ext uri="{FF2B5EF4-FFF2-40B4-BE49-F238E27FC236}">
                <a16:creationId xmlns:a16="http://schemas.microsoft.com/office/drawing/2014/main" id="{F62DE8CD-4DBF-4377-AAD1-39FFEB415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96" y="3289789"/>
            <a:ext cx="3228749" cy="2761941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C4921BC-B8B9-4B71-81F3-E1DAA42F9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211">
            <a:off x="1171072" y="2728196"/>
            <a:ext cx="6319069" cy="847851"/>
          </a:xfrm>
          <a:prstGeom prst="rect">
            <a:avLst/>
          </a:prstGeom>
        </p:spPr>
      </p:pic>
      <p:pic>
        <p:nvPicPr>
          <p:cNvPr id="17" name="Immagine 16" descr="Immagine che contiene oggetto, orologio, metro&#10;&#10;Descrizione generata automaticamente">
            <a:extLst>
              <a:ext uri="{FF2B5EF4-FFF2-40B4-BE49-F238E27FC236}">
                <a16:creationId xmlns:a16="http://schemas.microsoft.com/office/drawing/2014/main" id="{542FDEDF-99A5-44EB-A8E9-C67AF1E02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784">
            <a:off x="5246810" y="2237486"/>
            <a:ext cx="5461166" cy="77725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CF18B86-15D6-4571-A19F-E342AB4C5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784">
            <a:off x="5297633" y="2427469"/>
            <a:ext cx="5461164" cy="5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4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1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ella a 12 punte 8">
            <a:extLst>
              <a:ext uri="{FF2B5EF4-FFF2-40B4-BE49-F238E27FC236}">
                <a16:creationId xmlns:a16="http://schemas.microsoft.com/office/drawing/2014/main" id="{B3005A36-C13F-4B1B-8A8B-18649315325A}"/>
              </a:ext>
            </a:extLst>
          </p:cNvPr>
          <p:cNvSpPr/>
          <p:nvPr/>
        </p:nvSpPr>
        <p:spPr>
          <a:xfrm rot="1105925">
            <a:off x="23064" y="-124725"/>
            <a:ext cx="3948976" cy="3562209"/>
          </a:xfrm>
          <a:prstGeom prst="star12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TRE </a:t>
            </a:r>
            <a:br>
              <a:rPr lang="it-IT" sz="36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it-IT" sz="36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REGALI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2EF55FD-0BC3-456B-89D2-E3A0C0779047}"/>
              </a:ext>
            </a:extLst>
          </p:cNvPr>
          <p:cNvSpPr/>
          <p:nvPr/>
        </p:nvSpPr>
        <p:spPr>
          <a:xfrm rot="16200000">
            <a:off x="5433790" y="445390"/>
            <a:ext cx="170976" cy="1106579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466084-5468-4F37-ABC6-B31C233A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133">
            <a:off x="-29909" y="2996288"/>
            <a:ext cx="4108684" cy="28751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E3E764-23B4-4926-9A92-5B797ED49350}"/>
              </a:ext>
            </a:extLst>
          </p:cNvPr>
          <p:cNvSpPr txBox="1"/>
          <p:nvPr/>
        </p:nvSpPr>
        <p:spPr>
          <a:xfrm>
            <a:off x="24672" y="6114214"/>
            <a:ext cx="6886886" cy="523220"/>
          </a:xfrm>
          <a:custGeom>
            <a:avLst/>
            <a:gdLst>
              <a:gd name="connsiteX0" fmla="*/ 0 w 7410682"/>
              <a:gd name="connsiteY0" fmla="*/ 0 h 523220"/>
              <a:gd name="connsiteX1" fmla="*/ 7410682 w 7410682"/>
              <a:gd name="connsiteY1" fmla="*/ 0 h 523220"/>
              <a:gd name="connsiteX2" fmla="*/ 7410682 w 7410682"/>
              <a:gd name="connsiteY2" fmla="*/ 523220 h 523220"/>
              <a:gd name="connsiteX3" fmla="*/ 0 w 7410682"/>
              <a:gd name="connsiteY3" fmla="*/ 523220 h 523220"/>
              <a:gd name="connsiteX4" fmla="*/ 0 w 7410682"/>
              <a:gd name="connsiteY4" fmla="*/ 0 h 523220"/>
              <a:gd name="connsiteX0" fmla="*/ 0 w 7410682"/>
              <a:gd name="connsiteY0" fmla="*/ 0 h 523220"/>
              <a:gd name="connsiteX1" fmla="*/ 7410682 w 7410682"/>
              <a:gd name="connsiteY1" fmla="*/ 0 h 523220"/>
              <a:gd name="connsiteX2" fmla="*/ 7131282 w 7410682"/>
              <a:gd name="connsiteY2" fmla="*/ 510520 h 523220"/>
              <a:gd name="connsiteX3" fmla="*/ 0 w 7410682"/>
              <a:gd name="connsiteY3" fmla="*/ 523220 h 523220"/>
              <a:gd name="connsiteX4" fmla="*/ 0 w 7410682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682" h="523220">
                <a:moveTo>
                  <a:pt x="0" y="0"/>
                </a:moveTo>
                <a:lnTo>
                  <a:pt x="7410682" y="0"/>
                </a:lnTo>
                <a:lnTo>
                  <a:pt x="7131282" y="510520"/>
                </a:lnTo>
                <a:lnTo>
                  <a:pt x="0" y="52322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Black" panose="020B0A04020102020204" pitchFamily="34" charset="0"/>
                <a:cs typeface="Aharoni" panose="02010803020104030203" pitchFamily="2" charset="-79"/>
                <a:hlinkClick r:id="rId3"/>
              </a:rPr>
              <a:t>http://www.pgsabruzzo.com</a:t>
            </a:r>
            <a:endParaRPr lang="it-IT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440FCA9-998A-4085-B06D-3E968E87709A}"/>
              </a:ext>
            </a:extLst>
          </p:cNvPr>
          <p:cNvSpPr/>
          <p:nvPr/>
        </p:nvSpPr>
        <p:spPr>
          <a:xfrm>
            <a:off x="8881793" y="12700"/>
            <a:ext cx="1912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04068EC-EB85-48DF-9ADA-4F120620E29A}"/>
              </a:ext>
            </a:extLst>
          </p:cNvPr>
          <p:cNvSpPr/>
          <p:nvPr/>
        </p:nvSpPr>
        <p:spPr>
          <a:xfrm>
            <a:off x="5380093" y="-12700"/>
            <a:ext cx="19124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3B993E0-F475-42C3-B993-97822E75B253}"/>
              </a:ext>
            </a:extLst>
          </p:cNvPr>
          <p:cNvSpPr/>
          <p:nvPr/>
        </p:nvSpPr>
        <p:spPr>
          <a:xfrm>
            <a:off x="9191257" y="-12700"/>
            <a:ext cx="520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1F684BA-540C-4A6B-A063-085C345AB711}"/>
              </a:ext>
            </a:extLst>
          </p:cNvPr>
          <p:cNvSpPr/>
          <p:nvPr/>
        </p:nvSpPr>
        <p:spPr>
          <a:xfrm>
            <a:off x="5669101" y="-12700"/>
            <a:ext cx="5207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758A0E-E0CE-45F4-ABE3-363777F80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408">
            <a:off x="7130410" y="581398"/>
            <a:ext cx="3485541" cy="19621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857E66-2164-48E2-95A1-6675E46BD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9334">
            <a:off x="8431800" y="2992506"/>
            <a:ext cx="2106374" cy="1955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850103-7E29-444D-A354-3D03A9FB2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95" y="217948"/>
            <a:ext cx="1855244" cy="1821203"/>
          </a:xfrm>
          <a:prstGeom prst="rect">
            <a:avLst/>
          </a:prstGeom>
        </p:spPr>
      </p:pic>
      <p:pic>
        <p:nvPicPr>
          <p:cNvPr id="1026" name="Picture 2" descr="Risultato immagini per evangelii gaudium app clarettiani">
            <a:extLst>
              <a:ext uri="{FF2B5EF4-FFF2-40B4-BE49-F238E27FC236}">
                <a16:creationId xmlns:a16="http://schemas.microsoft.com/office/drawing/2014/main" id="{FD72BBE3-1766-443B-A4A3-0EE65676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709">
            <a:off x="4859267" y="2585128"/>
            <a:ext cx="2373894" cy="352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21" grpId="0" animBg="1"/>
      <p:bldP spid="20" grpId="0" animBg="1"/>
      <p:bldP spid="1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ella a 12 punte 8">
            <a:extLst>
              <a:ext uri="{FF2B5EF4-FFF2-40B4-BE49-F238E27FC236}">
                <a16:creationId xmlns:a16="http://schemas.microsoft.com/office/drawing/2014/main" id="{B3005A36-C13F-4B1B-8A8B-18649315325A}"/>
              </a:ext>
            </a:extLst>
          </p:cNvPr>
          <p:cNvSpPr/>
          <p:nvPr/>
        </p:nvSpPr>
        <p:spPr>
          <a:xfrm>
            <a:off x="6263692" y="-259438"/>
            <a:ext cx="2981440" cy="2643260"/>
          </a:xfrm>
          <a:prstGeom prst="star12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TRE </a:t>
            </a:r>
            <a:br>
              <a:rPr lang="it-IT" sz="3600" b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it-IT" sz="4400" b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? ? ?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2EF55FD-0BC3-456B-89D2-E3A0C0779047}"/>
              </a:ext>
            </a:extLst>
          </p:cNvPr>
          <p:cNvSpPr/>
          <p:nvPr/>
        </p:nvSpPr>
        <p:spPr>
          <a:xfrm rot="4205774" flipH="1">
            <a:off x="5728572" y="-1546506"/>
            <a:ext cx="179883" cy="117322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E3E764-23B4-4926-9A92-5B797ED49350}"/>
              </a:ext>
            </a:extLst>
          </p:cNvPr>
          <p:cNvSpPr txBox="1"/>
          <p:nvPr/>
        </p:nvSpPr>
        <p:spPr>
          <a:xfrm rot="20405774" flipH="1" flipV="1">
            <a:off x="4140565" y="3812329"/>
            <a:ext cx="7301671" cy="388572"/>
          </a:xfrm>
          <a:custGeom>
            <a:avLst/>
            <a:gdLst>
              <a:gd name="connsiteX0" fmla="*/ 0 w 7410682"/>
              <a:gd name="connsiteY0" fmla="*/ 0 h 523220"/>
              <a:gd name="connsiteX1" fmla="*/ 7410682 w 7410682"/>
              <a:gd name="connsiteY1" fmla="*/ 0 h 523220"/>
              <a:gd name="connsiteX2" fmla="*/ 7410682 w 7410682"/>
              <a:gd name="connsiteY2" fmla="*/ 523220 h 523220"/>
              <a:gd name="connsiteX3" fmla="*/ 0 w 7410682"/>
              <a:gd name="connsiteY3" fmla="*/ 523220 h 523220"/>
              <a:gd name="connsiteX4" fmla="*/ 0 w 7410682"/>
              <a:gd name="connsiteY4" fmla="*/ 0 h 523220"/>
              <a:gd name="connsiteX0" fmla="*/ 0 w 7410682"/>
              <a:gd name="connsiteY0" fmla="*/ 0 h 523220"/>
              <a:gd name="connsiteX1" fmla="*/ 7410682 w 7410682"/>
              <a:gd name="connsiteY1" fmla="*/ 0 h 523220"/>
              <a:gd name="connsiteX2" fmla="*/ 7131282 w 7410682"/>
              <a:gd name="connsiteY2" fmla="*/ 510520 h 523220"/>
              <a:gd name="connsiteX3" fmla="*/ 0 w 7410682"/>
              <a:gd name="connsiteY3" fmla="*/ 523220 h 523220"/>
              <a:gd name="connsiteX4" fmla="*/ 0 w 7410682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0682" h="523220">
                <a:moveTo>
                  <a:pt x="0" y="0"/>
                </a:moveTo>
                <a:lnTo>
                  <a:pt x="7410682" y="0"/>
                </a:lnTo>
                <a:lnTo>
                  <a:pt x="7131282" y="510520"/>
                </a:lnTo>
                <a:lnTo>
                  <a:pt x="0" y="52322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440FCA9-998A-4085-B06D-3E968E87709A}"/>
              </a:ext>
            </a:extLst>
          </p:cNvPr>
          <p:cNvSpPr/>
          <p:nvPr/>
        </p:nvSpPr>
        <p:spPr>
          <a:xfrm rot="550438" flipH="1">
            <a:off x="1651492" y="-38235"/>
            <a:ext cx="187338" cy="71143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04068EC-EB85-48DF-9ADA-4F120620E29A}"/>
              </a:ext>
            </a:extLst>
          </p:cNvPr>
          <p:cNvSpPr/>
          <p:nvPr/>
        </p:nvSpPr>
        <p:spPr>
          <a:xfrm rot="20029175">
            <a:off x="5126362" y="-538692"/>
            <a:ext cx="190668" cy="79349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3B993E0-F475-42C3-B993-97822E75B253}"/>
              </a:ext>
            </a:extLst>
          </p:cNvPr>
          <p:cNvSpPr/>
          <p:nvPr/>
        </p:nvSpPr>
        <p:spPr>
          <a:xfrm rot="550438" flipH="1">
            <a:off x="1004956" y="-118858"/>
            <a:ext cx="513950" cy="722810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1F684BA-540C-4A6B-A063-085C345AB711}"/>
              </a:ext>
            </a:extLst>
          </p:cNvPr>
          <p:cNvSpPr/>
          <p:nvPr/>
        </p:nvSpPr>
        <p:spPr>
          <a:xfrm rot="20029175">
            <a:off x="5472397" y="-611148"/>
            <a:ext cx="519127" cy="79349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 descr="Risultato immagini per pendriver">
            <a:extLst>
              <a:ext uri="{FF2B5EF4-FFF2-40B4-BE49-F238E27FC236}">
                <a16:creationId xmlns:a16="http://schemas.microsoft.com/office/drawing/2014/main" id="{92BF9D85-67EE-4678-AF7C-32482B60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727" r="92364">
                        <a14:foregroundMark x1="92364" y1="41455" x2="91818" y2="36364"/>
                        <a14:foregroundMark x1="8727" y1="33273" x2="8909" y2="4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0" y="-113601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679DA1-80BE-4C15-BB60-E37A70DF3347}"/>
              </a:ext>
            </a:extLst>
          </p:cNvPr>
          <p:cNvSpPr txBox="1"/>
          <p:nvPr/>
        </p:nvSpPr>
        <p:spPr>
          <a:xfrm>
            <a:off x="3752279" y="1153187"/>
            <a:ext cx="25114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381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COSA</a:t>
            </a:r>
          </a:p>
          <a:p>
            <a:endParaRPr lang="it-IT" sz="4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146DC90-B23B-4A08-B9EE-EBEAF9F868CD}"/>
              </a:ext>
            </a:extLst>
          </p:cNvPr>
          <p:cNvSpPr txBox="1"/>
          <p:nvPr/>
        </p:nvSpPr>
        <p:spPr>
          <a:xfrm>
            <a:off x="8683955" y="2560065"/>
            <a:ext cx="2235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COME</a:t>
            </a:r>
          </a:p>
          <a:p>
            <a:endParaRPr lang="it-IT" sz="4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0858EF2-5776-4A23-BF6D-C3FE989CDEEC}"/>
              </a:ext>
            </a:extLst>
          </p:cNvPr>
          <p:cNvSpPr txBox="1"/>
          <p:nvPr/>
        </p:nvSpPr>
        <p:spPr>
          <a:xfrm>
            <a:off x="289347" y="3425419"/>
            <a:ext cx="2380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DOVE</a:t>
            </a:r>
          </a:p>
          <a:p>
            <a:endParaRPr lang="it-IT" sz="4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839197C-8344-4841-90DB-83285038E17A}"/>
              </a:ext>
            </a:extLst>
          </p:cNvPr>
          <p:cNvSpPr txBox="1"/>
          <p:nvPr/>
        </p:nvSpPr>
        <p:spPr>
          <a:xfrm rot="20569935">
            <a:off x="3847379" y="2007152"/>
            <a:ext cx="3037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Vi aspettate</a:t>
            </a:r>
          </a:p>
          <a:p>
            <a:pPr algn="ctr"/>
            <a:r>
              <a:rPr lang="it-IT" sz="3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PENSATE</a:t>
            </a:r>
          </a:p>
          <a:p>
            <a:pPr algn="ctr"/>
            <a:r>
              <a:rPr lang="it-IT" sz="3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dirò</a:t>
            </a:r>
          </a:p>
          <a:p>
            <a:pPr algn="ctr"/>
            <a:endParaRPr lang="it-IT" sz="3600" dirty="0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E0374A0-D99A-4AD8-B1AD-DA3F77966F89}"/>
              </a:ext>
            </a:extLst>
          </p:cNvPr>
          <p:cNvSpPr txBox="1"/>
          <p:nvPr/>
        </p:nvSpPr>
        <p:spPr>
          <a:xfrm>
            <a:off x="271190" y="4460202"/>
            <a:ext cx="30035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Quale esperienza</a:t>
            </a:r>
            <a:br>
              <a:rPr lang="it-IT" sz="36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it-IT" sz="28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FATTA/FARE</a:t>
            </a:r>
          </a:p>
          <a:p>
            <a:endParaRPr lang="it-IT" sz="3600" dirty="0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4E0C0EA-8FA0-4CD7-9E1E-6CDB1CF2C735}"/>
              </a:ext>
            </a:extLst>
          </p:cNvPr>
          <p:cNvSpPr txBox="1"/>
          <p:nvPr/>
        </p:nvSpPr>
        <p:spPr>
          <a:xfrm>
            <a:off x="7678919" y="3359259"/>
            <a:ext cx="3003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«cosa»</a:t>
            </a:r>
            <a:br>
              <a:rPr lang="it-IT" sz="36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it-IT" sz="36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VORRESTE</a:t>
            </a:r>
            <a:br>
              <a:rPr lang="it-IT" sz="36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it-IT" sz="36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dica/parli</a:t>
            </a:r>
            <a:endParaRPr lang="it-IT" sz="2800" b="1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pPr algn="r"/>
            <a:endParaRPr lang="it-IT" sz="3600" dirty="0">
              <a:ln w="28575"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74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21" grpId="0" animBg="1"/>
      <p:bldP spid="20" grpId="0" animBg="1"/>
      <p:bldP spid="19" grpId="0" animBg="1"/>
      <p:bldP spid="18" grpId="0" animBg="1"/>
      <p:bldP spid="4" grpId="0"/>
      <p:bldP spid="16" grpId="0"/>
      <p:bldP spid="17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0521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16" y="480060"/>
            <a:ext cx="1018734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artoon Strenna ITA">
            <a:hlinkClick r:id="" action="ppaction://media"/>
            <a:extLst>
              <a:ext uri="{FF2B5EF4-FFF2-40B4-BE49-F238E27FC236}">
                <a16:creationId xmlns:a16="http://schemas.microsoft.com/office/drawing/2014/main" id="{C47B9A94-9ED8-4A1D-BC84-438598C5AD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853" y="712080"/>
            <a:ext cx="9660467" cy="5433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6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02"/>
    </mc:Choice>
    <mc:Fallback xmlns="">
      <p:transition spd="slow" advTm="18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34" objId="6"/>
        <p14:stopEvt time="182090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uomo, acqua, giovane, facciata&#10;&#10;Descrizione generata automaticamente">
            <a:extLst>
              <a:ext uri="{FF2B5EF4-FFF2-40B4-BE49-F238E27FC236}">
                <a16:creationId xmlns:a16="http://schemas.microsoft.com/office/drawing/2014/main" id="{6AA3FD19-C970-4A8D-803C-61C8960DB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460">
            <a:off x="1485165" y="32206"/>
            <a:ext cx="3816272" cy="6829927"/>
          </a:xfrm>
          <a:prstGeom prst="rect">
            <a:avLst/>
          </a:prstGeom>
        </p:spPr>
      </p:pic>
      <p:pic>
        <p:nvPicPr>
          <p:cNvPr id="9" name="Immagine 8" descr="Immagine che contiene edificio, esterni, segnale, via&#10;&#10;Descrizione generata automaticamente">
            <a:extLst>
              <a:ext uri="{FF2B5EF4-FFF2-40B4-BE49-F238E27FC236}">
                <a16:creationId xmlns:a16="http://schemas.microsoft.com/office/drawing/2014/main" id="{5B332A7C-F575-4A1D-B5C2-00C6DEBCD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257">
            <a:off x="8514977" y="1292320"/>
            <a:ext cx="1031340" cy="18114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E3566A7-2D43-4519-A9D6-7A8722CF8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451" y="416845"/>
            <a:ext cx="4584164" cy="8877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1D16FA-1815-4988-B0A7-619A51762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543">
            <a:off x="7223250" y="2319983"/>
            <a:ext cx="1233938" cy="2077442"/>
          </a:xfrm>
          <a:prstGeom prst="rect">
            <a:avLst/>
          </a:prstGeom>
        </p:spPr>
      </p:pic>
      <p:pic>
        <p:nvPicPr>
          <p:cNvPr id="12" name="Immagine 11" descr="Immagine che contiene segnale, gioco&#10;&#10;Descrizione generata automaticamente">
            <a:extLst>
              <a:ext uri="{FF2B5EF4-FFF2-40B4-BE49-F238E27FC236}">
                <a16:creationId xmlns:a16="http://schemas.microsoft.com/office/drawing/2014/main" id="{2C660243-3456-43E5-9343-7C383704A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991">
            <a:off x="6305920" y="4474741"/>
            <a:ext cx="1274914" cy="2010525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73D09C-8848-4FB0-8F42-E568E9E9CE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1051">
            <a:off x="8889531" y="3214304"/>
            <a:ext cx="1728502" cy="35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4DBDC85-8649-4764-9A92-67E6B24CE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9223" y="142876"/>
            <a:ext cx="6849091" cy="14287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62BB98-D732-44E8-8E16-B69FE049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415">
            <a:off x="994795" y="4497"/>
            <a:ext cx="3969564" cy="7104272"/>
          </a:xfrm>
          <a:prstGeom prst="rect">
            <a:avLst/>
          </a:prstGeom>
        </p:spPr>
      </p:pic>
      <p:pic>
        <p:nvPicPr>
          <p:cNvPr id="5" name="Immagine 4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6031C6F7-4E12-456F-9ADB-CC23F0D55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45" y="5336094"/>
            <a:ext cx="5228260" cy="11262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385DD5-334E-4BE0-9342-F7AC16CF8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198" y="1857375"/>
            <a:ext cx="3663089" cy="36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AC962C1-A224-4015-ACF5-8B028AA1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7" y="5772149"/>
            <a:ext cx="3425057" cy="7377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02E72E3-8ADE-47E2-9BAE-7125B0492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922" y="-37964"/>
            <a:ext cx="6991426" cy="689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BE50ADD-6138-4181-8615-B9D29C4FE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78" y="5767993"/>
            <a:ext cx="7128297" cy="731901"/>
          </a:xfrm>
          <a:prstGeom prst="rect">
            <a:avLst/>
          </a:prstGeom>
        </p:spPr>
      </p:pic>
      <p:pic>
        <p:nvPicPr>
          <p:cNvPr id="3" name="Immagine 2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D3B532A8-8BFD-488A-B54F-272C127CA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892">
            <a:off x="1048002" y="80546"/>
            <a:ext cx="4099445" cy="7336718"/>
          </a:xfrm>
          <a:prstGeom prst="rect">
            <a:avLst/>
          </a:prstGeom>
        </p:spPr>
      </p:pic>
      <p:pic>
        <p:nvPicPr>
          <p:cNvPr id="5" name="Immagine 4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CB510CAB-FE32-40BB-904A-6C5F6032F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96" y="944499"/>
            <a:ext cx="3899664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65</Words>
  <Application>Microsoft Office PowerPoint</Application>
  <PresentationFormat>Personalizzato</PresentationFormat>
  <Paragraphs>14</Paragraphs>
  <Slides>28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37</cp:revision>
  <dcterms:created xsi:type="dcterms:W3CDTF">2020-02-19T09:11:43Z</dcterms:created>
  <dcterms:modified xsi:type="dcterms:W3CDTF">2020-02-19T16:57:53Z</dcterms:modified>
</cp:coreProperties>
</file>